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93" r:id="rId1"/>
  </p:sldMasterIdLst>
  <p:notesMasterIdLst>
    <p:notesMasterId r:id="rId15"/>
  </p:notesMasterIdLst>
  <p:sldIdLst>
    <p:sldId id="256" r:id="rId2"/>
    <p:sldId id="260" r:id="rId3"/>
    <p:sldId id="262" r:id="rId4"/>
    <p:sldId id="264" r:id="rId5"/>
    <p:sldId id="261" r:id="rId6"/>
    <p:sldId id="257" r:id="rId7"/>
    <p:sldId id="258" r:id="rId8"/>
    <p:sldId id="259" r:id="rId9"/>
    <p:sldId id="265" r:id="rId10"/>
    <p:sldId id="266" r:id="rId11"/>
    <p:sldId id="267" r:id="rId12"/>
    <p:sldId id="268" r:id="rId13"/>
    <p:sldId id="26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877CB3-8B48-4CEE-9629-6EA7FCEB805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7103E9F-C956-457E-8EFB-224B3E62DD18}">
      <dgm:prSet phldrT="[Текст]"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спортивно-оздоровительное</a:t>
          </a:r>
        </a:p>
      </dgm:t>
    </dgm:pt>
    <dgm:pt modelId="{7BA36D05-85F0-4E77-8431-7A18A901840F}" type="parTrans" cxnId="{953F4993-11B1-4828-8616-D6FA7BA9B46E}">
      <dgm:prSet/>
      <dgm:spPr/>
      <dgm:t>
        <a:bodyPr/>
        <a:lstStyle/>
        <a:p>
          <a:endParaRPr lang="ru-RU"/>
        </a:p>
      </dgm:t>
    </dgm:pt>
    <dgm:pt modelId="{C69AF96E-35D3-488D-8F2A-AF6D93034453}" type="sibTrans" cxnId="{953F4993-11B1-4828-8616-D6FA7BA9B46E}">
      <dgm:prSet/>
      <dgm:spPr/>
      <dgm:t>
        <a:bodyPr/>
        <a:lstStyle/>
        <a:p>
          <a:endParaRPr lang="ru-RU"/>
        </a:p>
      </dgm:t>
    </dgm:pt>
    <dgm:pt modelId="{386FED02-6460-4846-B142-2A42C4ED71F9}">
      <dgm:prSet phldrT="[Текст]"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духовно-нравственное</a:t>
          </a:r>
        </a:p>
      </dgm:t>
    </dgm:pt>
    <dgm:pt modelId="{80F059FF-5652-461C-87BE-704860851CB7}" type="parTrans" cxnId="{0B840662-1DB2-41A0-9914-ADE5C8BAD51B}">
      <dgm:prSet/>
      <dgm:spPr/>
      <dgm:t>
        <a:bodyPr/>
        <a:lstStyle/>
        <a:p>
          <a:endParaRPr lang="ru-RU"/>
        </a:p>
      </dgm:t>
    </dgm:pt>
    <dgm:pt modelId="{545504C5-1D55-4479-BF1D-119338BC60DD}" type="sibTrans" cxnId="{0B840662-1DB2-41A0-9914-ADE5C8BAD51B}">
      <dgm:prSet/>
      <dgm:spPr/>
      <dgm:t>
        <a:bodyPr/>
        <a:lstStyle/>
        <a:p>
          <a:endParaRPr lang="ru-RU"/>
        </a:p>
      </dgm:t>
    </dgm:pt>
    <dgm:pt modelId="{5D266E4B-E4E7-4FCB-826B-FD919BD12B15}">
      <dgm:prSet phldrT="[Текст]"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художественно-эстетическое</a:t>
          </a:r>
        </a:p>
      </dgm:t>
    </dgm:pt>
    <dgm:pt modelId="{EF3D55F0-BFF5-4552-A3D4-D395E7FB1214}" type="parTrans" cxnId="{C587C21B-DC7E-45E7-96A8-0F00FC27F635}">
      <dgm:prSet/>
      <dgm:spPr/>
      <dgm:t>
        <a:bodyPr/>
        <a:lstStyle/>
        <a:p>
          <a:endParaRPr lang="ru-RU"/>
        </a:p>
      </dgm:t>
    </dgm:pt>
    <dgm:pt modelId="{947F6EA9-FE71-4C6A-A3DD-D1572B8C83CA}" type="sibTrans" cxnId="{C587C21B-DC7E-45E7-96A8-0F00FC27F635}">
      <dgm:prSet/>
      <dgm:spPr/>
      <dgm:t>
        <a:bodyPr/>
        <a:lstStyle/>
        <a:p>
          <a:endParaRPr lang="ru-RU"/>
        </a:p>
      </dgm:t>
    </dgm:pt>
    <dgm:pt modelId="{E64DCC21-3987-4897-B8E9-5E38596808C9}">
      <dgm:prSet custT="1"/>
      <dgm:spPr/>
      <dgm:t>
        <a:bodyPr anchor="t"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научно-познавательное</a:t>
          </a:r>
        </a:p>
        <a:p>
          <a:pPr marL="0" lvl="0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dirty="0"/>
        </a:p>
      </dgm:t>
    </dgm:pt>
    <dgm:pt modelId="{99C3B47E-BBE5-4126-8FFB-7AD05ADA92E6}" type="parTrans" cxnId="{C58DA515-FD21-446F-982E-3E4519FF1103}">
      <dgm:prSet/>
      <dgm:spPr/>
      <dgm:t>
        <a:bodyPr/>
        <a:lstStyle/>
        <a:p>
          <a:endParaRPr lang="ru-RU"/>
        </a:p>
      </dgm:t>
    </dgm:pt>
    <dgm:pt modelId="{8F1EC6B5-9450-4199-B231-7F0F9DACD9DC}" type="sibTrans" cxnId="{C58DA515-FD21-446F-982E-3E4519FF1103}">
      <dgm:prSet/>
      <dgm:spPr/>
      <dgm:t>
        <a:bodyPr/>
        <a:lstStyle/>
        <a:p>
          <a:endParaRPr lang="ru-RU"/>
        </a:p>
      </dgm:t>
    </dgm:pt>
    <dgm:pt modelId="{0886BE7D-CA70-4B22-A74D-14C0E8D10140}">
      <dgm:prSet custT="1"/>
      <dgm:spPr/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социальное</a:t>
          </a:r>
        </a:p>
      </dgm:t>
    </dgm:pt>
    <dgm:pt modelId="{52F9A182-5756-4788-8A24-68059E7B8243}" type="parTrans" cxnId="{C5EBEE07-515F-4599-AED0-297B3A7586C0}">
      <dgm:prSet/>
      <dgm:spPr/>
      <dgm:t>
        <a:bodyPr/>
        <a:lstStyle/>
        <a:p>
          <a:endParaRPr lang="ru-RU"/>
        </a:p>
      </dgm:t>
    </dgm:pt>
    <dgm:pt modelId="{081FCD72-2B78-416B-872D-DC229654BB0F}" type="sibTrans" cxnId="{C5EBEE07-515F-4599-AED0-297B3A7586C0}">
      <dgm:prSet/>
      <dgm:spPr/>
      <dgm:t>
        <a:bodyPr/>
        <a:lstStyle/>
        <a:p>
          <a:endParaRPr lang="ru-RU"/>
        </a:p>
      </dgm:t>
    </dgm:pt>
    <dgm:pt modelId="{BF3BD519-8838-4B01-A15B-C992A287E58E}" type="pres">
      <dgm:prSet presAssocID="{BC877CB3-8B48-4CEE-9629-6EA7FCEB8052}" presName="linearFlow" presStyleCnt="0">
        <dgm:presLayoutVars>
          <dgm:dir/>
          <dgm:resizeHandles val="exact"/>
        </dgm:presLayoutVars>
      </dgm:prSet>
      <dgm:spPr/>
    </dgm:pt>
    <dgm:pt modelId="{0270631C-B3F0-423E-880D-8F59AD5C0981}" type="pres">
      <dgm:prSet presAssocID="{47103E9F-C956-457E-8EFB-224B3E62DD18}" presName="composite" presStyleCnt="0"/>
      <dgm:spPr/>
    </dgm:pt>
    <dgm:pt modelId="{DA0093BC-5FC9-4636-94B1-5B12FB9444E7}" type="pres">
      <dgm:prSet presAssocID="{47103E9F-C956-457E-8EFB-224B3E62DD18}" presName="imgShp" presStyleLbl="fgImgPlace1" presStyleIdx="0" presStyleCnt="5" custLinFactNeighborX="-4781" custLinFactNeighborY="717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extLst>
        <a:ext uri="{E40237B7-FDA0-4F09-8148-C483321AD2D9}">
          <dgm14:cNvPr xmlns:dgm14="http://schemas.microsoft.com/office/drawing/2010/diagram" id="0" name="" descr="Ребенок &lt;strong&gt;и&lt;/strong&gt; большой &lt;strong&gt;спорт&lt;/strong&gt;: что, по мнению ..."/>
        </a:ext>
      </dgm:extLst>
    </dgm:pt>
    <dgm:pt modelId="{5907C784-8B96-4E9F-A9F7-687C861E4C2D}" type="pres">
      <dgm:prSet presAssocID="{47103E9F-C956-457E-8EFB-224B3E62DD18}" presName="txShp" presStyleLbl="node1" presStyleIdx="0" presStyleCnt="5" custLinFactNeighborX="-120" custLinFactNeighborY="3272">
        <dgm:presLayoutVars>
          <dgm:bulletEnabled val="1"/>
        </dgm:presLayoutVars>
      </dgm:prSet>
      <dgm:spPr/>
    </dgm:pt>
    <dgm:pt modelId="{156B4971-1570-4BAD-8DA5-C88CF55DBDB9}" type="pres">
      <dgm:prSet presAssocID="{C69AF96E-35D3-488D-8F2A-AF6D93034453}" presName="spacing" presStyleCnt="0"/>
      <dgm:spPr/>
    </dgm:pt>
    <dgm:pt modelId="{E0D23AC6-2331-442C-BA3A-EC88C4A39A7F}" type="pres">
      <dgm:prSet presAssocID="{386FED02-6460-4846-B142-2A42C4ED71F9}" presName="composite" presStyleCnt="0"/>
      <dgm:spPr/>
    </dgm:pt>
    <dgm:pt modelId="{101CA89D-CF10-4847-BDEF-7B30B360CDFF}" type="pres">
      <dgm:prSet presAssocID="{386FED02-6460-4846-B142-2A42C4ED71F9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extLst>
        <a:ext uri="{E40237B7-FDA0-4F09-8148-C483321AD2D9}">
          <dgm14:cNvPr xmlns:dgm14="http://schemas.microsoft.com/office/drawing/2010/diagram" id="0" name="" descr="Орден преподобной Евфросинии, великой ..."/>
        </a:ext>
      </dgm:extLst>
    </dgm:pt>
    <dgm:pt modelId="{AAD599EF-E2CA-4AA8-8EB2-20F534E4E8D5}" type="pres">
      <dgm:prSet presAssocID="{386FED02-6460-4846-B142-2A42C4ED71F9}" presName="txShp" presStyleLbl="node1" presStyleIdx="1" presStyleCnt="5">
        <dgm:presLayoutVars>
          <dgm:bulletEnabled val="1"/>
        </dgm:presLayoutVars>
      </dgm:prSet>
      <dgm:spPr/>
    </dgm:pt>
    <dgm:pt modelId="{BE69E418-9060-4679-BBCF-D055286EA0EB}" type="pres">
      <dgm:prSet presAssocID="{545504C5-1D55-4479-BF1D-119338BC60DD}" presName="spacing" presStyleCnt="0"/>
      <dgm:spPr/>
    </dgm:pt>
    <dgm:pt modelId="{E6F0C942-A81F-4D4E-B1F4-20622F79C7E6}" type="pres">
      <dgm:prSet presAssocID="{5D266E4B-E4E7-4FCB-826B-FD919BD12B15}" presName="composite" presStyleCnt="0"/>
      <dgm:spPr/>
    </dgm:pt>
    <dgm:pt modelId="{A0C0CDEC-CC2D-4D91-8ED1-0F13590284B0}" type="pres">
      <dgm:prSet presAssocID="{5D266E4B-E4E7-4FCB-826B-FD919BD12B15}" presName="imgShp" presStyleLbl="fgImgPlace1" presStyleIdx="2" presStyleCnt="5" custLinFactNeighborX="-2391" custLinFactNeighborY="717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79313BCB-93FB-4117-9D2F-D2CCE0C69FED}" type="pres">
      <dgm:prSet presAssocID="{5D266E4B-E4E7-4FCB-826B-FD919BD12B15}" presName="txShp" presStyleLbl="node1" presStyleIdx="2" presStyleCnt="5">
        <dgm:presLayoutVars>
          <dgm:bulletEnabled val="1"/>
        </dgm:presLayoutVars>
      </dgm:prSet>
      <dgm:spPr/>
    </dgm:pt>
    <dgm:pt modelId="{BBF5B366-DD8C-4B05-B884-6BDA9FF70782}" type="pres">
      <dgm:prSet presAssocID="{947F6EA9-FE71-4C6A-A3DD-D1572B8C83CA}" presName="spacing" presStyleCnt="0"/>
      <dgm:spPr/>
    </dgm:pt>
    <dgm:pt modelId="{51F989CE-D630-4BFA-AE7E-1C64B811A585}" type="pres">
      <dgm:prSet presAssocID="{0886BE7D-CA70-4B22-A74D-14C0E8D10140}" presName="composite" presStyleCnt="0"/>
      <dgm:spPr/>
    </dgm:pt>
    <dgm:pt modelId="{A0E759DD-B121-474A-81AB-7DD23ADD5B3A}" type="pres">
      <dgm:prSet presAssocID="{0886BE7D-CA70-4B22-A74D-14C0E8D10140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... : Библиотекарю про &lt;strong&gt;социальные&lt;/strong&gt; сети"/>
        </a:ext>
      </dgm:extLst>
    </dgm:pt>
    <dgm:pt modelId="{A7B8620F-8360-4462-9C64-86EDD1D201CD}" type="pres">
      <dgm:prSet presAssocID="{0886BE7D-CA70-4B22-A74D-14C0E8D10140}" presName="txShp" presStyleLbl="node1" presStyleIdx="3" presStyleCnt="5">
        <dgm:presLayoutVars>
          <dgm:bulletEnabled val="1"/>
        </dgm:presLayoutVars>
      </dgm:prSet>
      <dgm:spPr/>
    </dgm:pt>
    <dgm:pt modelId="{102E5CD3-4E1D-4407-B513-AF30189DBF0E}" type="pres">
      <dgm:prSet presAssocID="{081FCD72-2B78-416B-872D-DC229654BB0F}" presName="spacing" presStyleCnt="0"/>
      <dgm:spPr/>
    </dgm:pt>
    <dgm:pt modelId="{0E6438EF-9BAC-4C2C-998A-140085C65D53}" type="pres">
      <dgm:prSet presAssocID="{E64DCC21-3987-4897-B8E9-5E38596808C9}" presName="composite" presStyleCnt="0"/>
      <dgm:spPr/>
    </dgm:pt>
    <dgm:pt modelId="{0D78E98A-FCA0-4380-A1AB-EE3F7FB2F1BB}" type="pres">
      <dgm:prSet presAssocID="{E64DCC21-3987-4897-B8E9-5E38596808C9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  <dgm:extLst>
        <a:ext uri="{E40237B7-FDA0-4F09-8148-C483321AD2D9}">
          <dgm14:cNvPr xmlns:dgm14="http://schemas.microsoft.com/office/drawing/2010/diagram" id="0" name="" descr="11 &lt;strong&gt;научно&lt;/strong&gt; подтвержденных признаков ..."/>
        </a:ext>
      </dgm:extLst>
    </dgm:pt>
    <dgm:pt modelId="{A3542E0C-54A1-437E-BBA3-29EDD01A3018}" type="pres">
      <dgm:prSet presAssocID="{E64DCC21-3987-4897-B8E9-5E38596808C9}" presName="txShp" presStyleLbl="node1" presStyleIdx="4" presStyleCnt="5">
        <dgm:presLayoutVars>
          <dgm:bulletEnabled val="1"/>
        </dgm:presLayoutVars>
      </dgm:prSet>
      <dgm:spPr/>
    </dgm:pt>
  </dgm:ptLst>
  <dgm:cxnLst>
    <dgm:cxn modelId="{C5EBEE07-515F-4599-AED0-297B3A7586C0}" srcId="{BC877CB3-8B48-4CEE-9629-6EA7FCEB8052}" destId="{0886BE7D-CA70-4B22-A74D-14C0E8D10140}" srcOrd="3" destOrd="0" parTransId="{52F9A182-5756-4788-8A24-68059E7B8243}" sibTransId="{081FCD72-2B78-416B-872D-DC229654BB0F}"/>
    <dgm:cxn modelId="{C58DA515-FD21-446F-982E-3E4519FF1103}" srcId="{BC877CB3-8B48-4CEE-9629-6EA7FCEB8052}" destId="{E64DCC21-3987-4897-B8E9-5E38596808C9}" srcOrd="4" destOrd="0" parTransId="{99C3B47E-BBE5-4126-8FFB-7AD05ADA92E6}" sibTransId="{8F1EC6B5-9450-4199-B231-7F0F9DACD9DC}"/>
    <dgm:cxn modelId="{C587C21B-DC7E-45E7-96A8-0F00FC27F635}" srcId="{BC877CB3-8B48-4CEE-9629-6EA7FCEB8052}" destId="{5D266E4B-E4E7-4FCB-826B-FD919BD12B15}" srcOrd="2" destOrd="0" parTransId="{EF3D55F0-BFF5-4552-A3D4-D395E7FB1214}" sibTransId="{947F6EA9-FE71-4C6A-A3DD-D1572B8C83CA}"/>
    <dgm:cxn modelId="{029FB05F-A688-490B-A0CC-ECD3459088B4}" type="presOf" srcId="{386FED02-6460-4846-B142-2A42C4ED71F9}" destId="{AAD599EF-E2CA-4AA8-8EB2-20F534E4E8D5}" srcOrd="0" destOrd="0" presId="urn:microsoft.com/office/officeart/2005/8/layout/vList3"/>
    <dgm:cxn modelId="{0B840662-1DB2-41A0-9914-ADE5C8BAD51B}" srcId="{BC877CB3-8B48-4CEE-9629-6EA7FCEB8052}" destId="{386FED02-6460-4846-B142-2A42C4ED71F9}" srcOrd="1" destOrd="0" parTransId="{80F059FF-5652-461C-87BE-704860851CB7}" sibTransId="{545504C5-1D55-4479-BF1D-119338BC60DD}"/>
    <dgm:cxn modelId="{953F4993-11B1-4828-8616-D6FA7BA9B46E}" srcId="{BC877CB3-8B48-4CEE-9629-6EA7FCEB8052}" destId="{47103E9F-C956-457E-8EFB-224B3E62DD18}" srcOrd="0" destOrd="0" parTransId="{7BA36D05-85F0-4E77-8431-7A18A901840F}" sibTransId="{C69AF96E-35D3-488D-8F2A-AF6D93034453}"/>
    <dgm:cxn modelId="{94ACF7AC-C54C-4E56-BEFE-296F958F2903}" type="presOf" srcId="{5D266E4B-E4E7-4FCB-826B-FD919BD12B15}" destId="{79313BCB-93FB-4117-9D2F-D2CCE0C69FED}" srcOrd="0" destOrd="0" presId="urn:microsoft.com/office/officeart/2005/8/layout/vList3"/>
    <dgm:cxn modelId="{1FA5FDC9-882B-439D-9F7E-44DC007F0598}" type="presOf" srcId="{BC877CB3-8B48-4CEE-9629-6EA7FCEB8052}" destId="{BF3BD519-8838-4B01-A15B-C992A287E58E}" srcOrd="0" destOrd="0" presId="urn:microsoft.com/office/officeart/2005/8/layout/vList3"/>
    <dgm:cxn modelId="{4CD9A8D2-548C-4ABA-BAA1-D6331DA0F83A}" type="presOf" srcId="{E64DCC21-3987-4897-B8E9-5E38596808C9}" destId="{A3542E0C-54A1-437E-BBA3-29EDD01A3018}" srcOrd="0" destOrd="0" presId="urn:microsoft.com/office/officeart/2005/8/layout/vList3"/>
    <dgm:cxn modelId="{6089DEEC-14BB-43E3-8A82-4EEADB565EC5}" type="presOf" srcId="{0886BE7D-CA70-4B22-A74D-14C0E8D10140}" destId="{A7B8620F-8360-4462-9C64-86EDD1D201CD}" srcOrd="0" destOrd="0" presId="urn:microsoft.com/office/officeart/2005/8/layout/vList3"/>
    <dgm:cxn modelId="{595D1BFE-B8B7-4D7C-AECB-F4CC8292D6B0}" type="presOf" srcId="{47103E9F-C956-457E-8EFB-224B3E62DD18}" destId="{5907C784-8B96-4E9F-A9F7-687C861E4C2D}" srcOrd="0" destOrd="0" presId="urn:microsoft.com/office/officeart/2005/8/layout/vList3"/>
    <dgm:cxn modelId="{1258BAB1-D816-408E-B76D-6D8A93997B9D}" type="presParOf" srcId="{BF3BD519-8838-4B01-A15B-C992A287E58E}" destId="{0270631C-B3F0-423E-880D-8F59AD5C0981}" srcOrd="0" destOrd="0" presId="urn:microsoft.com/office/officeart/2005/8/layout/vList3"/>
    <dgm:cxn modelId="{772808C9-9EA2-4F0B-ABD5-EEEB853E8364}" type="presParOf" srcId="{0270631C-B3F0-423E-880D-8F59AD5C0981}" destId="{DA0093BC-5FC9-4636-94B1-5B12FB9444E7}" srcOrd="0" destOrd="0" presId="urn:microsoft.com/office/officeart/2005/8/layout/vList3"/>
    <dgm:cxn modelId="{F647F4EE-0F30-4F80-887D-B8DD9682C084}" type="presParOf" srcId="{0270631C-B3F0-423E-880D-8F59AD5C0981}" destId="{5907C784-8B96-4E9F-A9F7-687C861E4C2D}" srcOrd="1" destOrd="0" presId="urn:microsoft.com/office/officeart/2005/8/layout/vList3"/>
    <dgm:cxn modelId="{DF584E0B-0CBA-4AF3-A8AE-0CCE95E97915}" type="presParOf" srcId="{BF3BD519-8838-4B01-A15B-C992A287E58E}" destId="{156B4971-1570-4BAD-8DA5-C88CF55DBDB9}" srcOrd="1" destOrd="0" presId="urn:microsoft.com/office/officeart/2005/8/layout/vList3"/>
    <dgm:cxn modelId="{2C191238-2654-4EC8-B1D3-D6F117F138F3}" type="presParOf" srcId="{BF3BD519-8838-4B01-A15B-C992A287E58E}" destId="{E0D23AC6-2331-442C-BA3A-EC88C4A39A7F}" srcOrd="2" destOrd="0" presId="urn:microsoft.com/office/officeart/2005/8/layout/vList3"/>
    <dgm:cxn modelId="{9EBDAFFC-9F35-4BFC-A2DD-D541859945F4}" type="presParOf" srcId="{E0D23AC6-2331-442C-BA3A-EC88C4A39A7F}" destId="{101CA89D-CF10-4847-BDEF-7B30B360CDFF}" srcOrd="0" destOrd="0" presId="urn:microsoft.com/office/officeart/2005/8/layout/vList3"/>
    <dgm:cxn modelId="{F40EBFDC-2523-4F62-9F66-7D1AE40D3CD1}" type="presParOf" srcId="{E0D23AC6-2331-442C-BA3A-EC88C4A39A7F}" destId="{AAD599EF-E2CA-4AA8-8EB2-20F534E4E8D5}" srcOrd="1" destOrd="0" presId="urn:microsoft.com/office/officeart/2005/8/layout/vList3"/>
    <dgm:cxn modelId="{E4DD02EC-E0BB-464B-A84E-B211ABA998FD}" type="presParOf" srcId="{BF3BD519-8838-4B01-A15B-C992A287E58E}" destId="{BE69E418-9060-4679-BBCF-D055286EA0EB}" srcOrd="3" destOrd="0" presId="urn:microsoft.com/office/officeart/2005/8/layout/vList3"/>
    <dgm:cxn modelId="{6370B164-56A2-4476-8E3D-490DA2E8A242}" type="presParOf" srcId="{BF3BD519-8838-4B01-A15B-C992A287E58E}" destId="{E6F0C942-A81F-4D4E-B1F4-20622F79C7E6}" srcOrd="4" destOrd="0" presId="urn:microsoft.com/office/officeart/2005/8/layout/vList3"/>
    <dgm:cxn modelId="{13A1E5A8-B252-4EF3-80F2-CACFF1B8D313}" type="presParOf" srcId="{E6F0C942-A81F-4D4E-B1F4-20622F79C7E6}" destId="{A0C0CDEC-CC2D-4D91-8ED1-0F13590284B0}" srcOrd="0" destOrd="0" presId="urn:microsoft.com/office/officeart/2005/8/layout/vList3"/>
    <dgm:cxn modelId="{CE4224F8-9F91-4F79-9C1E-4A64F6D77EF3}" type="presParOf" srcId="{E6F0C942-A81F-4D4E-B1F4-20622F79C7E6}" destId="{79313BCB-93FB-4117-9D2F-D2CCE0C69FED}" srcOrd="1" destOrd="0" presId="urn:microsoft.com/office/officeart/2005/8/layout/vList3"/>
    <dgm:cxn modelId="{B546ACCC-BEB3-4BA5-860B-011538696CF6}" type="presParOf" srcId="{BF3BD519-8838-4B01-A15B-C992A287E58E}" destId="{BBF5B366-DD8C-4B05-B884-6BDA9FF70782}" srcOrd="5" destOrd="0" presId="urn:microsoft.com/office/officeart/2005/8/layout/vList3"/>
    <dgm:cxn modelId="{A22A4AD2-D468-4EAB-AE2A-55D65B00AE4C}" type="presParOf" srcId="{BF3BD519-8838-4B01-A15B-C992A287E58E}" destId="{51F989CE-D630-4BFA-AE7E-1C64B811A585}" srcOrd="6" destOrd="0" presId="urn:microsoft.com/office/officeart/2005/8/layout/vList3"/>
    <dgm:cxn modelId="{EA7B6100-E872-4805-987F-57D8FF50712F}" type="presParOf" srcId="{51F989CE-D630-4BFA-AE7E-1C64B811A585}" destId="{A0E759DD-B121-474A-81AB-7DD23ADD5B3A}" srcOrd="0" destOrd="0" presId="urn:microsoft.com/office/officeart/2005/8/layout/vList3"/>
    <dgm:cxn modelId="{98B91B0A-7349-4025-AC27-EAA89083861A}" type="presParOf" srcId="{51F989CE-D630-4BFA-AE7E-1C64B811A585}" destId="{A7B8620F-8360-4462-9C64-86EDD1D201CD}" srcOrd="1" destOrd="0" presId="urn:microsoft.com/office/officeart/2005/8/layout/vList3"/>
    <dgm:cxn modelId="{E6127EAE-BEAC-404A-A9BB-6CD81494AA4F}" type="presParOf" srcId="{BF3BD519-8838-4B01-A15B-C992A287E58E}" destId="{102E5CD3-4E1D-4407-B513-AF30189DBF0E}" srcOrd="7" destOrd="0" presId="urn:microsoft.com/office/officeart/2005/8/layout/vList3"/>
    <dgm:cxn modelId="{78E7D569-E740-4D07-8F73-A4F2E8491977}" type="presParOf" srcId="{BF3BD519-8838-4B01-A15B-C992A287E58E}" destId="{0E6438EF-9BAC-4C2C-998A-140085C65D53}" srcOrd="8" destOrd="0" presId="urn:microsoft.com/office/officeart/2005/8/layout/vList3"/>
    <dgm:cxn modelId="{160B1457-E89E-4AF3-B346-8AEF61DF6673}" type="presParOf" srcId="{0E6438EF-9BAC-4C2C-998A-140085C65D53}" destId="{0D78E98A-FCA0-4380-A1AB-EE3F7FB2F1BB}" srcOrd="0" destOrd="0" presId="urn:microsoft.com/office/officeart/2005/8/layout/vList3"/>
    <dgm:cxn modelId="{CA4F4371-76F3-41F9-BCCD-3C5870BE6B18}" type="presParOf" srcId="{0E6438EF-9BAC-4C2C-998A-140085C65D53}" destId="{A3542E0C-54A1-437E-BBA3-29EDD01A301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DF5401-2FD5-4ED7-89B6-A3E3925F96D4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2B9DB019-FE4F-4088-A998-09BA50ABF44D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туристическо-краеведческая</a:t>
          </a:r>
        </a:p>
      </dgm:t>
    </dgm:pt>
    <dgm:pt modelId="{9F8E9474-2EAF-4CF8-90F4-AE97E128ED90}" type="parTrans" cxnId="{5354D01E-457A-4840-8B11-B459753B18F8}">
      <dgm:prSet/>
      <dgm:spPr/>
      <dgm:t>
        <a:bodyPr/>
        <a:lstStyle/>
        <a:p>
          <a:endParaRPr lang="ru-RU"/>
        </a:p>
      </dgm:t>
    </dgm:pt>
    <dgm:pt modelId="{A57F6B92-86FC-4AAE-B98B-C113A74E4240}" type="sibTrans" cxnId="{5354D01E-457A-4840-8B11-B459753B18F8}">
      <dgm:prSet/>
      <dgm:spPr/>
      <dgm:t>
        <a:bodyPr/>
        <a:lstStyle/>
        <a:p>
          <a:endParaRPr lang="ru-RU"/>
        </a:p>
      </dgm:t>
    </dgm:pt>
    <dgm:pt modelId="{AE30D4EE-212D-442D-9C50-36DAF0FD6085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естественнонаучная</a:t>
          </a:r>
        </a:p>
      </dgm:t>
    </dgm:pt>
    <dgm:pt modelId="{9B3F7962-FE98-40DA-8618-77DC27F20749}" type="parTrans" cxnId="{3D422EBE-1AEE-4F58-945E-1569939C4338}">
      <dgm:prSet/>
      <dgm:spPr/>
      <dgm:t>
        <a:bodyPr/>
        <a:lstStyle/>
        <a:p>
          <a:endParaRPr lang="ru-RU"/>
        </a:p>
      </dgm:t>
    </dgm:pt>
    <dgm:pt modelId="{732C1D0F-D417-4858-86CE-DBD148F4F5DA}" type="sibTrans" cxnId="{3D422EBE-1AEE-4F58-945E-1569939C4338}">
      <dgm:prSet/>
      <dgm:spPr/>
      <dgm:t>
        <a:bodyPr/>
        <a:lstStyle/>
        <a:p>
          <a:endParaRPr lang="ru-RU"/>
        </a:p>
      </dgm:t>
    </dgm:pt>
    <dgm:pt modelId="{1FF7F2DB-83CB-4811-B2C0-7A35B7D0D3C9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художественная</a:t>
          </a:r>
        </a:p>
      </dgm:t>
    </dgm:pt>
    <dgm:pt modelId="{921359A7-CD7F-4987-991E-0393426A10C7}" type="parTrans" cxnId="{397F06C3-E1CC-4251-B8EC-3C40BD60AED1}">
      <dgm:prSet/>
      <dgm:spPr/>
      <dgm:t>
        <a:bodyPr/>
        <a:lstStyle/>
        <a:p>
          <a:endParaRPr lang="ru-RU"/>
        </a:p>
      </dgm:t>
    </dgm:pt>
    <dgm:pt modelId="{BE62F688-D178-478B-9662-F8BB30982D34}" type="sibTrans" cxnId="{397F06C3-E1CC-4251-B8EC-3C40BD60AED1}">
      <dgm:prSet/>
      <dgm:spPr/>
      <dgm:t>
        <a:bodyPr/>
        <a:lstStyle/>
        <a:p>
          <a:endParaRPr lang="ru-RU"/>
        </a:p>
      </dgm:t>
    </dgm:pt>
    <dgm:pt modelId="{C3E0622F-2C04-45A5-B089-17FDFDF4471E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художественная</a:t>
          </a:r>
        </a:p>
      </dgm:t>
    </dgm:pt>
    <dgm:pt modelId="{4867DFE4-5E36-46C2-A644-C1B238DAF5B7}" type="parTrans" cxnId="{753A08BF-306A-4239-A1E3-E2AC3C14CA93}">
      <dgm:prSet/>
      <dgm:spPr/>
      <dgm:t>
        <a:bodyPr/>
        <a:lstStyle/>
        <a:p>
          <a:endParaRPr lang="ru-RU"/>
        </a:p>
      </dgm:t>
    </dgm:pt>
    <dgm:pt modelId="{5FE41E27-5CD9-4DE7-9766-A6C6366D88B6}" type="sibTrans" cxnId="{753A08BF-306A-4239-A1E3-E2AC3C14CA93}">
      <dgm:prSet/>
      <dgm:spPr/>
      <dgm:t>
        <a:bodyPr/>
        <a:lstStyle/>
        <a:p>
          <a:endParaRPr lang="ru-RU"/>
        </a:p>
      </dgm:t>
    </dgm:pt>
    <dgm:pt modelId="{7AB7C8DA-0EED-4561-82F5-F6B804C9AB51}">
      <dgm:prSet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социально-педагогическая</a:t>
          </a:r>
        </a:p>
      </dgm:t>
    </dgm:pt>
    <dgm:pt modelId="{E6325676-3AEA-4E27-AD0C-4F6957511B24}" type="parTrans" cxnId="{78BEF81F-2B50-4253-8A21-FD485391D40A}">
      <dgm:prSet/>
      <dgm:spPr/>
      <dgm:t>
        <a:bodyPr/>
        <a:lstStyle/>
        <a:p>
          <a:endParaRPr lang="ru-RU"/>
        </a:p>
      </dgm:t>
    </dgm:pt>
    <dgm:pt modelId="{F2F2371F-CC8C-49BD-81CA-4F49FE5DF77D}" type="sibTrans" cxnId="{78BEF81F-2B50-4253-8A21-FD485391D40A}">
      <dgm:prSet/>
      <dgm:spPr/>
      <dgm:t>
        <a:bodyPr/>
        <a:lstStyle/>
        <a:p>
          <a:endParaRPr lang="ru-RU"/>
        </a:p>
      </dgm:t>
    </dgm:pt>
    <dgm:pt modelId="{2741A221-1F96-42CD-A507-BF0D946EF338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работа с одаренными детьми</a:t>
          </a:r>
        </a:p>
      </dgm:t>
    </dgm:pt>
    <dgm:pt modelId="{84B40C49-CBAF-46E2-B3EF-14CF577545EF}" type="sibTrans" cxnId="{3DF33FA2-140D-4367-B77C-BD9A75F36FE7}">
      <dgm:prSet/>
      <dgm:spPr/>
      <dgm:t>
        <a:bodyPr/>
        <a:lstStyle/>
        <a:p>
          <a:endParaRPr lang="ru-RU"/>
        </a:p>
      </dgm:t>
    </dgm:pt>
    <dgm:pt modelId="{24A5ACC2-523A-4971-86CE-69A596E95BE3}" type="parTrans" cxnId="{3DF33FA2-140D-4367-B77C-BD9A75F36FE7}">
      <dgm:prSet/>
      <dgm:spPr/>
      <dgm:t>
        <a:bodyPr/>
        <a:lstStyle/>
        <a:p>
          <a:endParaRPr lang="ru-RU"/>
        </a:p>
      </dgm:t>
    </dgm:pt>
    <dgm:pt modelId="{8AC33778-C46C-438C-BDA4-E5C29502FEF3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физкультурно-спортивная</a:t>
          </a:r>
        </a:p>
      </dgm:t>
    </dgm:pt>
    <dgm:pt modelId="{381DDC18-E418-41F7-A482-9C47D6EECEB9}" type="sibTrans" cxnId="{FFE1511C-6876-425D-800C-FF85ECBEFBC1}">
      <dgm:prSet/>
      <dgm:spPr/>
      <dgm:t>
        <a:bodyPr/>
        <a:lstStyle/>
        <a:p>
          <a:endParaRPr lang="ru-RU"/>
        </a:p>
      </dgm:t>
    </dgm:pt>
    <dgm:pt modelId="{E30F8775-831B-4EC7-968C-07636F699005}" type="parTrans" cxnId="{FFE1511C-6876-425D-800C-FF85ECBEFBC1}">
      <dgm:prSet/>
      <dgm:spPr/>
      <dgm:t>
        <a:bodyPr/>
        <a:lstStyle/>
        <a:p>
          <a:endParaRPr lang="ru-RU"/>
        </a:p>
      </dgm:t>
    </dgm:pt>
    <dgm:pt modelId="{E54AC6E4-F344-47DA-ACAD-478F6FC59E71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техническая</a:t>
          </a:r>
        </a:p>
      </dgm:t>
    </dgm:pt>
    <dgm:pt modelId="{A45F5504-0CB6-42C3-8278-6392330F5AF1}" type="sibTrans" cxnId="{AE69B57C-8AFF-44F7-A8A7-EEDFCFF000EA}">
      <dgm:prSet/>
      <dgm:spPr/>
      <dgm:t>
        <a:bodyPr/>
        <a:lstStyle/>
        <a:p>
          <a:endParaRPr lang="ru-RU"/>
        </a:p>
      </dgm:t>
    </dgm:pt>
    <dgm:pt modelId="{97DAC45A-79DC-4AC5-9D29-F2BFC14CD964}" type="parTrans" cxnId="{AE69B57C-8AFF-44F7-A8A7-EEDFCFF000EA}">
      <dgm:prSet/>
      <dgm:spPr/>
      <dgm:t>
        <a:bodyPr/>
        <a:lstStyle/>
        <a:p>
          <a:endParaRPr lang="ru-RU"/>
        </a:p>
      </dgm:t>
    </dgm:pt>
    <dgm:pt modelId="{E62A13B3-CBD7-4AB4-8BC9-E874E45B3D68}" type="pres">
      <dgm:prSet presAssocID="{2BDF5401-2FD5-4ED7-89B6-A3E3925F96D4}" presName="Name0" presStyleCnt="0">
        <dgm:presLayoutVars>
          <dgm:chMax val="7"/>
          <dgm:chPref val="7"/>
          <dgm:dir/>
        </dgm:presLayoutVars>
      </dgm:prSet>
      <dgm:spPr/>
    </dgm:pt>
    <dgm:pt modelId="{E5EDD456-B3FD-4B5F-BC14-58AAFE8866C1}" type="pres">
      <dgm:prSet presAssocID="{2BDF5401-2FD5-4ED7-89B6-A3E3925F96D4}" presName="Name1" presStyleCnt="0"/>
      <dgm:spPr/>
    </dgm:pt>
    <dgm:pt modelId="{98787331-E7B9-4B34-A969-F9386E226D95}" type="pres">
      <dgm:prSet presAssocID="{2BDF5401-2FD5-4ED7-89B6-A3E3925F96D4}" presName="cycle" presStyleCnt="0"/>
      <dgm:spPr/>
    </dgm:pt>
    <dgm:pt modelId="{F87CBFBA-5114-4803-839F-83BEFEE55612}" type="pres">
      <dgm:prSet presAssocID="{2BDF5401-2FD5-4ED7-89B6-A3E3925F96D4}" presName="srcNode" presStyleLbl="node1" presStyleIdx="0" presStyleCnt="7"/>
      <dgm:spPr/>
    </dgm:pt>
    <dgm:pt modelId="{24452AE4-0EF9-42F6-8DFF-2E34F17A54B2}" type="pres">
      <dgm:prSet presAssocID="{2BDF5401-2FD5-4ED7-89B6-A3E3925F96D4}" presName="conn" presStyleLbl="parChTrans1D2" presStyleIdx="0" presStyleCnt="1"/>
      <dgm:spPr/>
    </dgm:pt>
    <dgm:pt modelId="{2F92E554-EE98-42C8-AACE-24D5D734455D}" type="pres">
      <dgm:prSet presAssocID="{2BDF5401-2FD5-4ED7-89B6-A3E3925F96D4}" presName="extraNode" presStyleLbl="node1" presStyleIdx="0" presStyleCnt="7"/>
      <dgm:spPr/>
    </dgm:pt>
    <dgm:pt modelId="{7E130F42-38A4-4F0C-80CE-465457C0BBAB}" type="pres">
      <dgm:prSet presAssocID="{2BDF5401-2FD5-4ED7-89B6-A3E3925F96D4}" presName="dstNode" presStyleLbl="node1" presStyleIdx="0" presStyleCnt="7"/>
      <dgm:spPr/>
    </dgm:pt>
    <dgm:pt modelId="{BE645C78-7F3A-4884-A5F7-6009B5B5A6A8}" type="pres">
      <dgm:prSet presAssocID="{2B9DB019-FE4F-4088-A998-09BA50ABF44D}" presName="text_1" presStyleLbl="node1" presStyleIdx="0" presStyleCnt="7" custScaleY="136647" custLinFactY="-110213" custLinFactNeighborX="18042" custLinFactNeighborY="-200000">
        <dgm:presLayoutVars>
          <dgm:bulletEnabled val="1"/>
        </dgm:presLayoutVars>
      </dgm:prSet>
      <dgm:spPr/>
    </dgm:pt>
    <dgm:pt modelId="{1168815F-7D43-4D62-A9C8-4AFF8E2501E7}" type="pres">
      <dgm:prSet presAssocID="{2B9DB019-FE4F-4088-A998-09BA50ABF44D}" presName="accent_1" presStyleCnt="0"/>
      <dgm:spPr/>
    </dgm:pt>
    <dgm:pt modelId="{3BE4A63E-61C9-4FD1-825F-A9582D9839B4}" type="pres">
      <dgm:prSet presAssocID="{2B9DB019-FE4F-4088-A998-09BA50ABF44D}" presName="accentRepeatNode" presStyleLbl="solidFgAcc1" presStyleIdx="0" presStyleCnt="7"/>
      <dgm:spPr/>
    </dgm:pt>
    <dgm:pt modelId="{EF3146D7-54E9-4EBA-A8AB-A410DD22E705}" type="pres">
      <dgm:prSet presAssocID="{AE30D4EE-212D-442D-9C50-36DAF0FD6085}" presName="text_2" presStyleLbl="node1" presStyleIdx="1" presStyleCnt="7" custLinFactNeighborX="465" custLinFactNeighborY="5324">
        <dgm:presLayoutVars>
          <dgm:bulletEnabled val="1"/>
        </dgm:presLayoutVars>
      </dgm:prSet>
      <dgm:spPr/>
    </dgm:pt>
    <dgm:pt modelId="{B462F166-4D11-4B0B-831C-FB74DD56CA45}" type="pres">
      <dgm:prSet presAssocID="{AE30D4EE-212D-442D-9C50-36DAF0FD6085}" presName="accent_2" presStyleCnt="0"/>
      <dgm:spPr/>
    </dgm:pt>
    <dgm:pt modelId="{038A5772-FA02-4C49-99DB-5C8DCCCE2564}" type="pres">
      <dgm:prSet presAssocID="{AE30D4EE-212D-442D-9C50-36DAF0FD6085}" presName="accentRepeatNode" presStyleLbl="solidFgAcc1" presStyleIdx="1" presStyleCnt="7"/>
      <dgm:spPr/>
    </dgm:pt>
    <dgm:pt modelId="{E8BACFFF-E503-42F8-A3EE-C05DEF4C1BAC}" type="pres">
      <dgm:prSet presAssocID="{1FF7F2DB-83CB-4811-B2C0-7A35B7D0D3C9}" presName="text_3" presStyleLbl="node1" presStyleIdx="2" presStyleCnt="7">
        <dgm:presLayoutVars>
          <dgm:bulletEnabled val="1"/>
        </dgm:presLayoutVars>
      </dgm:prSet>
      <dgm:spPr/>
    </dgm:pt>
    <dgm:pt modelId="{37CC332D-D862-4E0A-811D-15091906D78A}" type="pres">
      <dgm:prSet presAssocID="{1FF7F2DB-83CB-4811-B2C0-7A35B7D0D3C9}" presName="accent_3" presStyleCnt="0"/>
      <dgm:spPr/>
    </dgm:pt>
    <dgm:pt modelId="{8B1492F3-E7AB-42F6-BD39-16B4CF5E3296}" type="pres">
      <dgm:prSet presAssocID="{1FF7F2DB-83CB-4811-B2C0-7A35B7D0D3C9}" presName="accentRepeatNode" presStyleLbl="solidFgAcc1" presStyleIdx="2" presStyleCnt="7"/>
      <dgm:spPr/>
    </dgm:pt>
    <dgm:pt modelId="{149D5F0F-F801-4BDE-BEE4-A6B4F1587873}" type="pres">
      <dgm:prSet presAssocID="{7AB7C8DA-0EED-4561-82F5-F6B804C9AB51}" presName="text_4" presStyleLbl="node1" presStyleIdx="3" presStyleCnt="7">
        <dgm:presLayoutVars>
          <dgm:bulletEnabled val="1"/>
        </dgm:presLayoutVars>
      </dgm:prSet>
      <dgm:spPr/>
    </dgm:pt>
    <dgm:pt modelId="{AD905D88-C7C6-4EB4-B418-E5D39964CB86}" type="pres">
      <dgm:prSet presAssocID="{7AB7C8DA-0EED-4561-82F5-F6B804C9AB51}" presName="accent_4" presStyleCnt="0"/>
      <dgm:spPr/>
    </dgm:pt>
    <dgm:pt modelId="{0BA919A2-0FE9-49FB-896E-60B91602B951}" type="pres">
      <dgm:prSet presAssocID="{7AB7C8DA-0EED-4561-82F5-F6B804C9AB51}" presName="accentRepeatNode" presStyleLbl="solidFgAcc1" presStyleIdx="3" presStyleCnt="7"/>
      <dgm:spPr/>
    </dgm:pt>
    <dgm:pt modelId="{4CC5AAE5-BFCE-43C1-A9F8-8990E1E73362}" type="pres">
      <dgm:prSet presAssocID="{E54AC6E4-F344-47DA-ACAD-478F6FC59E71}" presName="text_5" presStyleLbl="node1" presStyleIdx="4" presStyleCnt="7">
        <dgm:presLayoutVars>
          <dgm:bulletEnabled val="1"/>
        </dgm:presLayoutVars>
      </dgm:prSet>
      <dgm:spPr/>
    </dgm:pt>
    <dgm:pt modelId="{704AA5D1-9CB5-45E7-9967-C24E4873FE53}" type="pres">
      <dgm:prSet presAssocID="{E54AC6E4-F344-47DA-ACAD-478F6FC59E71}" presName="accent_5" presStyleCnt="0"/>
      <dgm:spPr/>
    </dgm:pt>
    <dgm:pt modelId="{72BE4952-C3A2-453F-80E0-CA19792AD8CD}" type="pres">
      <dgm:prSet presAssocID="{E54AC6E4-F344-47DA-ACAD-478F6FC59E71}" presName="accentRepeatNode" presStyleLbl="solidFgAcc1" presStyleIdx="4" presStyleCnt="7"/>
      <dgm:spPr/>
    </dgm:pt>
    <dgm:pt modelId="{7409F7D2-8DBD-4E19-8A1B-9E158938FC5E}" type="pres">
      <dgm:prSet presAssocID="{8AC33778-C46C-438C-BDA4-E5C29502FEF3}" presName="text_6" presStyleLbl="node1" presStyleIdx="5" presStyleCnt="7">
        <dgm:presLayoutVars>
          <dgm:bulletEnabled val="1"/>
        </dgm:presLayoutVars>
      </dgm:prSet>
      <dgm:spPr/>
    </dgm:pt>
    <dgm:pt modelId="{387DB662-9EA7-4C83-B662-8A72E79333C3}" type="pres">
      <dgm:prSet presAssocID="{8AC33778-C46C-438C-BDA4-E5C29502FEF3}" presName="accent_6" presStyleCnt="0"/>
      <dgm:spPr/>
    </dgm:pt>
    <dgm:pt modelId="{901C04A1-1E99-4F95-86AF-AFDEE008E747}" type="pres">
      <dgm:prSet presAssocID="{8AC33778-C46C-438C-BDA4-E5C29502FEF3}" presName="accentRepeatNode" presStyleLbl="solidFgAcc1" presStyleIdx="5" presStyleCnt="7"/>
      <dgm:spPr/>
    </dgm:pt>
    <dgm:pt modelId="{DBA7DF13-F9BA-4F8C-AF50-D372ABB8ADC6}" type="pres">
      <dgm:prSet presAssocID="{2741A221-1F96-42CD-A507-BF0D946EF338}" presName="text_7" presStyleLbl="node1" presStyleIdx="6" presStyleCnt="7">
        <dgm:presLayoutVars>
          <dgm:bulletEnabled val="1"/>
        </dgm:presLayoutVars>
      </dgm:prSet>
      <dgm:spPr/>
    </dgm:pt>
    <dgm:pt modelId="{0C719821-AFF3-4F7D-BC88-7B509762F50E}" type="pres">
      <dgm:prSet presAssocID="{2741A221-1F96-42CD-A507-BF0D946EF338}" presName="accent_7" presStyleCnt="0"/>
      <dgm:spPr/>
    </dgm:pt>
    <dgm:pt modelId="{2C3F9674-6828-4DA9-B141-7E167150021C}" type="pres">
      <dgm:prSet presAssocID="{2741A221-1F96-42CD-A507-BF0D946EF338}" presName="accentRepeatNode" presStyleLbl="solidFgAcc1" presStyleIdx="6" presStyleCnt="7"/>
      <dgm:spPr/>
    </dgm:pt>
  </dgm:ptLst>
  <dgm:cxnLst>
    <dgm:cxn modelId="{46F78A00-721B-4287-ABC5-24378AB2254C}" type="presOf" srcId="{7AB7C8DA-0EED-4561-82F5-F6B804C9AB51}" destId="{149D5F0F-F801-4BDE-BEE4-A6B4F1587873}" srcOrd="0" destOrd="0" presId="urn:microsoft.com/office/officeart/2008/layout/VerticalCurvedList"/>
    <dgm:cxn modelId="{7A0E0D0A-56FF-4313-B1A8-819B060F682F}" type="presOf" srcId="{AE30D4EE-212D-442D-9C50-36DAF0FD6085}" destId="{EF3146D7-54E9-4EBA-A8AB-A410DD22E705}" srcOrd="0" destOrd="0" presId="urn:microsoft.com/office/officeart/2008/layout/VerticalCurvedList"/>
    <dgm:cxn modelId="{FFE1511C-6876-425D-800C-FF85ECBEFBC1}" srcId="{2BDF5401-2FD5-4ED7-89B6-A3E3925F96D4}" destId="{8AC33778-C46C-438C-BDA4-E5C29502FEF3}" srcOrd="5" destOrd="0" parTransId="{E30F8775-831B-4EC7-968C-07636F699005}" sibTransId="{381DDC18-E418-41F7-A482-9C47D6EECEB9}"/>
    <dgm:cxn modelId="{5354D01E-457A-4840-8B11-B459753B18F8}" srcId="{2BDF5401-2FD5-4ED7-89B6-A3E3925F96D4}" destId="{2B9DB019-FE4F-4088-A998-09BA50ABF44D}" srcOrd="0" destOrd="0" parTransId="{9F8E9474-2EAF-4CF8-90F4-AE97E128ED90}" sibTransId="{A57F6B92-86FC-4AAE-B98B-C113A74E4240}"/>
    <dgm:cxn modelId="{78BEF81F-2B50-4253-8A21-FD485391D40A}" srcId="{2BDF5401-2FD5-4ED7-89B6-A3E3925F96D4}" destId="{7AB7C8DA-0EED-4561-82F5-F6B804C9AB51}" srcOrd="3" destOrd="0" parTransId="{E6325676-3AEA-4E27-AD0C-4F6957511B24}" sibTransId="{F2F2371F-CC8C-49BD-81CA-4F49FE5DF77D}"/>
    <dgm:cxn modelId="{611C302E-14BB-4D66-81BA-B10E6F8ED128}" type="presOf" srcId="{2B9DB019-FE4F-4088-A998-09BA50ABF44D}" destId="{BE645C78-7F3A-4884-A5F7-6009B5B5A6A8}" srcOrd="0" destOrd="0" presId="urn:microsoft.com/office/officeart/2008/layout/VerticalCurvedList"/>
    <dgm:cxn modelId="{08094D36-F8E0-41AA-8A4D-26D4504B93F3}" type="presOf" srcId="{1FF7F2DB-83CB-4811-B2C0-7A35B7D0D3C9}" destId="{E8BACFFF-E503-42F8-A3EE-C05DEF4C1BAC}" srcOrd="0" destOrd="0" presId="urn:microsoft.com/office/officeart/2008/layout/VerticalCurvedList"/>
    <dgm:cxn modelId="{85950269-B007-42D4-A229-320CBBBDD6A5}" type="presOf" srcId="{2BDF5401-2FD5-4ED7-89B6-A3E3925F96D4}" destId="{E62A13B3-CBD7-4AB4-8BC9-E874E45B3D68}" srcOrd="0" destOrd="0" presId="urn:microsoft.com/office/officeart/2008/layout/VerticalCurvedList"/>
    <dgm:cxn modelId="{F0D5044D-4D9D-45BE-BF10-6D6D458C0288}" type="presOf" srcId="{E54AC6E4-F344-47DA-ACAD-478F6FC59E71}" destId="{4CC5AAE5-BFCE-43C1-A9F8-8990E1E73362}" srcOrd="0" destOrd="0" presId="urn:microsoft.com/office/officeart/2008/layout/VerticalCurvedList"/>
    <dgm:cxn modelId="{B010756D-19F2-4BC5-AE94-376C94E242DE}" type="presOf" srcId="{2741A221-1F96-42CD-A507-BF0D946EF338}" destId="{DBA7DF13-F9BA-4F8C-AF50-D372ABB8ADC6}" srcOrd="0" destOrd="0" presId="urn:microsoft.com/office/officeart/2008/layout/VerticalCurvedList"/>
    <dgm:cxn modelId="{AE69B57C-8AFF-44F7-A8A7-EEDFCFF000EA}" srcId="{2BDF5401-2FD5-4ED7-89B6-A3E3925F96D4}" destId="{E54AC6E4-F344-47DA-ACAD-478F6FC59E71}" srcOrd="4" destOrd="0" parTransId="{97DAC45A-79DC-4AC5-9D29-F2BFC14CD964}" sibTransId="{A45F5504-0CB6-42C3-8278-6392330F5AF1}"/>
    <dgm:cxn modelId="{ECA8C081-7C1F-4DF0-9E3A-53225BB5950D}" type="presOf" srcId="{8AC33778-C46C-438C-BDA4-E5C29502FEF3}" destId="{7409F7D2-8DBD-4E19-8A1B-9E158938FC5E}" srcOrd="0" destOrd="0" presId="urn:microsoft.com/office/officeart/2008/layout/VerticalCurvedList"/>
    <dgm:cxn modelId="{3DF33FA2-140D-4367-B77C-BD9A75F36FE7}" srcId="{2BDF5401-2FD5-4ED7-89B6-A3E3925F96D4}" destId="{2741A221-1F96-42CD-A507-BF0D946EF338}" srcOrd="6" destOrd="0" parTransId="{24A5ACC2-523A-4971-86CE-69A596E95BE3}" sibTransId="{84B40C49-CBAF-46E2-B3EF-14CF577545EF}"/>
    <dgm:cxn modelId="{A6D347AC-B057-40CB-82B7-1691EE1A5DDF}" type="presOf" srcId="{A57F6B92-86FC-4AAE-B98B-C113A74E4240}" destId="{24452AE4-0EF9-42F6-8DFF-2E34F17A54B2}" srcOrd="0" destOrd="0" presId="urn:microsoft.com/office/officeart/2008/layout/VerticalCurvedList"/>
    <dgm:cxn modelId="{3D422EBE-1AEE-4F58-945E-1569939C4338}" srcId="{2BDF5401-2FD5-4ED7-89B6-A3E3925F96D4}" destId="{AE30D4EE-212D-442D-9C50-36DAF0FD6085}" srcOrd="1" destOrd="0" parTransId="{9B3F7962-FE98-40DA-8618-77DC27F20749}" sibTransId="{732C1D0F-D417-4858-86CE-DBD148F4F5DA}"/>
    <dgm:cxn modelId="{753A08BF-306A-4239-A1E3-E2AC3C14CA93}" srcId="{1FF7F2DB-83CB-4811-B2C0-7A35B7D0D3C9}" destId="{C3E0622F-2C04-45A5-B089-17FDFDF4471E}" srcOrd="0" destOrd="0" parTransId="{4867DFE4-5E36-46C2-A644-C1B238DAF5B7}" sibTransId="{5FE41E27-5CD9-4DE7-9766-A6C6366D88B6}"/>
    <dgm:cxn modelId="{397F06C3-E1CC-4251-B8EC-3C40BD60AED1}" srcId="{2BDF5401-2FD5-4ED7-89B6-A3E3925F96D4}" destId="{1FF7F2DB-83CB-4811-B2C0-7A35B7D0D3C9}" srcOrd="2" destOrd="0" parTransId="{921359A7-CD7F-4987-991E-0393426A10C7}" sibTransId="{BE62F688-D178-478B-9662-F8BB30982D34}"/>
    <dgm:cxn modelId="{14FA07F0-3DD7-4CA9-8CA4-D2A9A357CCAC}" type="presOf" srcId="{C3E0622F-2C04-45A5-B089-17FDFDF4471E}" destId="{E8BACFFF-E503-42F8-A3EE-C05DEF4C1BAC}" srcOrd="0" destOrd="1" presId="urn:microsoft.com/office/officeart/2008/layout/VerticalCurvedList"/>
    <dgm:cxn modelId="{D6FE2E6F-F161-42F9-A498-8735CB79E80F}" type="presParOf" srcId="{E62A13B3-CBD7-4AB4-8BC9-E874E45B3D68}" destId="{E5EDD456-B3FD-4B5F-BC14-58AAFE8866C1}" srcOrd="0" destOrd="0" presId="urn:microsoft.com/office/officeart/2008/layout/VerticalCurvedList"/>
    <dgm:cxn modelId="{998CD6CA-4251-4E7C-8F42-58C09B18B8E2}" type="presParOf" srcId="{E5EDD456-B3FD-4B5F-BC14-58AAFE8866C1}" destId="{98787331-E7B9-4B34-A969-F9386E226D95}" srcOrd="0" destOrd="0" presId="urn:microsoft.com/office/officeart/2008/layout/VerticalCurvedList"/>
    <dgm:cxn modelId="{9C2E9E8B-1D7A-4B91-8C8F-915939C9E4B7}" type="presParOf" srcId="{98787331-E7B9-4B34-A969-F9386E226D95}" destId="{F87CBFBA-5114-4803-839F-83BEFEE55612}" srcOrd="0" destOrd="0" presId="urn:microsoft.com/office/officeart/2008/layout/VerticalCurvedList"/>
    <dgm:cxn modelId="{D8C4DF4C-2404-4678-9A93-A04D8B733228}" type="presParOf" srcId="{98787331-E7B9-4B34-A969-F9386E226D95}" destId="{24452AE4-0EF9-42F6-8DFF-2E34F17A54B2}" srcOrd="1" destOrd="0" presId="urn:microsoft.com/office/officeart/2008/layout/VerticalCurvedList"/>
    <dgm:cxn modelId="{B5B9C832-F5C5-4A96-99D5-1610FAD6E28B}" type="presParOf" srcId="{98787331-E7B9-4B34-A969-F9386E226D95}" destId="{2F92E554-EE98-42C8-AACE-24D5D734455D}" srcOrd="2" destOrd="0" presId="urn:microsoft.com/office/officeart/2008/layout/VerticalCurvedList"/>
    <dgm:cxn modelId="{7A51A7DD-5345-493A-AABE-636A4098232A}" type="presParOf" srcId="{98787331-E7B9-4B34-A969-F9386E226D95}" destId="{7E130F42-38A4-4F0C-80CE-465457C0BBAB}" srcOrd="3" destOrd="0" presId="urn:microsoft.com/office/officeart/2008/layout/VerticalCurvedList"/>
    <dgm:cxn modelId="{47E62964-98FC-4A8C-A1E2-004E54019737}" type="presParOf" srcId="{E5EDD456-B3FD-4B5F-BC14-58AAFE8866C1}" destId="{BE645C78-7F3A-4884-A5F7-6009B5B5A6A8}" srcOrd="1" destOrd="0" presId="urn:microsoft.com/office/officeart/2008/layout/VerticalCurvedList"/>
    <dgm:cxn modelId="{F7AB7CB6-BF71-4283-91C8-B42B09A89D5C}" type="presParOf" srcId="{E5EDD456-B3FD-4B5F-BC14-58AAFE8866C1}" destId="{1168815F-7D43-4D62-A9C8-4AFF8E2501E7}" srcOrd="2" destOrd="0" presId="urn:microsoft.com/office/officeart/2008/layout/VerticalCurvedList"/>
    <dgm:cxn modelId="{AF282336-6C9E-4F98-80BA-9E155EB0B570}" type="presParOf" srcId="{1168815F-7D43-4D62-A9C8-4AFF8E2501E7}" destId="{3BE4A63E-61C9-4FD1-825F-A9582D9839B4}" srcOrd="0" destOrd="0" presId="urn:microsoft.com/office/officeart/2008/layout/VerticalCurvedList"/>
    <dgm:cxn modelId="{35CC8622-F3E6-4916-ABA0-AACA89C1114F}" type="presParOf" srcId="{E5EDD456-B3FD-4B5F-BC14-58AAFE8866C1}" destId="{EF3146D7-54E9-4EBA-A8AB-A410DD22E705}" srcOrd="3" destOrd="0" presId="urn:microsoft.com/office/officeart/2008/layout/VerticalCurvedList"/>
    <dgm:cxn modelId="{D65EA77D-D099-440B-A891-D3C6F3F5FBBC}" type="presParOf" srcId="{E5EDD456-B3FD-4B5F-BC14-58AAFE8866C1}" destId="{B462F166-4D11-4B0B-831C-FB74DD56CA45}" srcOrd="4" destOrd="0" presId="urn:microsoft.com/office/officeart/2008/layout/VerticalCurvedList"/>
    <dgm:cxn modelId="{7EC749D5-08FE-46CD-A168-B43EA1D0F00D}" type="presParOf" srcId="{B462F166-4D11-4B0B-831C-FB74DD56CA45}" destId="{038A5772-FA02-4C49-99DB-5C8DCCCE2564}" srcOrd="0" destOrd="0" presId="urn:microsoft.com/office/officeart/2008/layout/VerticalCurvedList"/>
    <dgm:cxn modelId="{C4240AD5-AD5F-4F14-A011-2E3B525D8635}" type="presParOf" srcId="{E5EDD456-B3FD-4B5F-BC14-58AAFE8866C1}" destId="{E8BACFFF-E503-42F8-A3EE-C05DEF4C1BAC}" srcOrd="5" destOrd="0" presId="urn:microsoft.com/office/officeart/2008/layout/VerticalCurvedList"/>
    <dgm:cxn modelId="{3E8EC247-544E-448E-B2BD-486E1CFD6260}" type="presParOf" srcId="{E5EDD456-B3FD-4B5F-BC14-58AAFE8866C1}" destId="{37CC332D-D862-4E0A-811D-15091906D78A}" srcOrd="6" destOrd="0" presId="urn:microsoft.com/office/officeart/2008/layout/VerticalCurvedList"/>
    <dgm:cxn modelId="{004BC848-C421-455E-8346-4EE56EED8605}" type="presParOf" srcId="{37CC332D-D862-4E0A-811D-15091906D78A}" destId="{8B1492F3-E7AB-42F6-BD39-16B4CF5E3296}" srcOrd="0" destOrd="0" presId="urn:microsoft.com/office/officeart/2008/layout/VerticalCurvedList"/>
    <dgm:cxn modelId="{78484CF6-16D9-4D47-B234-82A1E6199DFA}" type="presParOf" srcId="{E5EDD456-B3FD-4B5F-BC14-58AAFE8866C1}" destId="{149D5F0F-F801-4BDE-BEE4-A6B4F1587873}" srcOrd="7" destOrd="0" presId="urn:microsoft.com/office/officeart/2008/layout/VerticalCurvedList"/>
    <dgm:cxn modelId="{55466FB0-FF99-4C1C-AA00-8B9DB8DDBBA8}" type="presParOf" srcId="{E5EDD456-B3FD-4B5F-BC14-58AAFE8866C1}" destId="{AD905D88-C7C6-4EB4-B418-E5D39964CB86}" srcOrd="8" destOrd="0" presId="urn:microsoft.com/office/officeart/2008/layout/VerticalCurvedList"/>
    <dgm:cxn modelId="{CB3FF52E-04F7-43F3-84AE-BD15D4DC47F2}" type="presParOf" srcId="{AD905D88-C7C6-4EB4-B418-E5D39964CB86}" destId="{0BA919A2-0FE9-49FB-896E-60B91602B951}" srcOrd="0" destOrd="0" presId="urn:microsoft.com/office/officeart/2008/layout/VerticalCurvedList"/>
    <dgm:cxn modelId="{124B9392-3FC4-4ABF-97E2-B9F50D6751B1}" type="presParOf" srcId="{E5EDD456-B3FD-4B5F-BC14-58AAFE8866C1}" destId="{4CC5AAE5-BFCE-43C1-A9F8-8990E1E73362}" srcOrd="9" destOrd="0" presId="urn:microsoft.com/office/officeart/2008/layout/VerticalCurvedList"/>
    <dgm:cxn modelId="{279C7736-9B14-415E-8D90-C6CB0B1643F5}" type="presParOf" srcId="{E5EDD456-B3FD-4B5F-BC14-58AAFE8866C1}" destId="{704AA5D1-9CB5-45E7-9967-C24E4873FE53}" srcOrd="10" destOrd="0" presId="urn:microsoft.com/office/officeart/2008/layout/VerticalCurvedList"/>
    <dgm:cxn modelId="{11D65B89-2990-43B1-8819-AA0BDB5DF89C}" type="presParOf" srcId="{704AA5D1-9CB5-45E7-9967-C24E4873FE53}" destId="{72BE4952-C3A2-453F-80E0-CA19792AD8CD}" srcOrd="0" destOrd="0" presId="urn:microsoft.com/office/officeart/2008/layout/VerticalCurvedList"/>
    <dgm:cxn modelId="{B5A0342C-4410-45D5-806F-484F77F5ACE8}" type="presParOf" srcId="{E5EDD456-B3FD-4B5F-BC14-58AAFE8866C1}" destId="{7409F7D2-8DBD-4E19-8A1B-9E158938FC5E}" srcOrd="11" destOrd="0" presId="urn:microsoft.com/office/officeart/2008/layout/VerticalCurvedList"/>
    <dgm:cxn modelId="{B6E9A74A-62C6-4C04-B0D2-3044EB47F8E7}" type="presParOf" srcId="{E5EDD456-B3FD-4B5F-BC14-58AAFE8866C1}" destId="{387DB662-9EA7-4C83-B662-8A72E79333C3}" srcOrd="12" destOrd="0" presId="urn:microsoft.com/office/officeart/2008/layout/VerticalCurvedList"/>
    <dgm:cxn modelId="{80A7F1A1-6445-4764-979C-FACABAA9C706}" type="presParOf" srcId="{387DB662-9EA7-4C83-B662-8A72E79333C3}" destId="{901C04A1-1E99-4F95-86AF-AFDEE008E747}" srcOrd="0" destOrd="0" presId="urn:microsoft.com/office/officeart/2008/layout/VerticalCurvedList"/>
    <dgm:cxn modelId="{4EA40BE4-F346-4452-8008-7D9DFFB848EF}" type="presParOf" srcId="{E5EDD456-B3FD-4B5F-BC14-58AAFE8866C1}" destId="{DBA7DF13-F9BA-4F8C-AF50-D372ABB8ADC6}" srcOrd="13" destOrd="0" presId="urn:microsoft.com/office/officeart/2008/layout/VerticalCurvedList"/>
    <dgm:cxn modelId="{3F28B0B8-FC53-44ED-825F-47180234F4EA}" type="presParOf" srcId="{E5EDD456-B3FD-4B5F-BC14-58AAFE8866C1}" destId="{0C719821-AFF3-4F7D-BC88-7B509762F50E}" srcOrd="14" destOrd="0" presId="urn:microsoft.com/office/officeart/2008/layout/VerticalCurvedList"/>
    <dgm:cxn modelId="{7E730719-BF71-4F1E-977F-34187E37A8C4}" type="presParOf" srcId="{0C719821-AFF3-4F7D-BC88-7B509762F50E}" destId="{2C3F9674-6828-4DA9-B141-7E167150021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FBC7A3-0592-4A47-90EE-83A1C1D771B9}" type="doc">
      <dgm:prSet loTypeId="urn:microsoft.com/office/officeart/2005/8/layout/cycle7" loCatId="cycle" qsTypeId="urn:microsoft.com/office/officeart/2005/8/quickstyle/3d6" qsCatId="3D" csTypeId="urn:microsoft.com/office/officeart/2005/8/colors/colorful5" csCatId="colorful" phldr="1"/>
      <dgm:spPr/>
    </dgm:pt>
    <dgm:pt modelId="{82B48D4E-6F0D-46EB-AAC4-9C1B3F2341ED}">
      <dgm:prSet phldrT="[Текст]"/>
      <dgm:spPr/>
      <dgm:t>
        <a:bodyPr/>
        <a:lstStyle/>
        <a:p>
          <a:r>
            <a:rPr lang="ru-RU"/>
            <a:t>Ассоциация</a:t>
          </a:r>
        </a:p>
      </dgm:t>
    </dgm:pt>
    <dgm:pt modelId="{636A7B87-3B2E-45A1-BC52-959F61B465C1}" type="parTrans" cxnId="{F01AEFD6-9CB9-47D1-BC53-774D26795AC3}">
      <dgm:prSet/>
      <dgm:spPr/>
      <dgm:t>
        <a:bodyPr/>
        <a:lstStyle/>
        <a:p>
          <a:endParaRPr lang="ru-RU"/>
        </a:p>
      </dgm:t>
    </dgm:pt>
    <dgm:pt modelId="{77289D1F-32F6-40DD-B2F4-08D57E7D12B0}" type="sibTrans" cxnId="{F01AEFD6-9CB9-47D1-BC53-774D26795AC3}">
      <dgm:prSet/>
      <dgm:spPr/>
      <dgm:t>
        <a:bodyPr/>
        <a:lstStyle/>
        <a:p>
          <a:endParaRPr lang="ru-RU"/>
        </a:p>
      </dgm:t>
    </dgm:pt>
    <dgm:pt modelId="{950805DA-D36E-42B2-80F1-93CD54692FB0}">
      <dgm:prSet phldrT="[Текст]"/>
      <dgm:spPr/>
      <dgm:t>
        <a:bodyPr/>
        <a:lstStyle/>
        <a:p>
          <a:r>
            <a:rPr lang="ru-RU"/>
            <a:t>Школа</a:t>
          </a:r>
        </a:p>
      </dgm:t>
    </dgm:pt>
    <dgm:pt modelId="{9B5962BA-6CB1-4D67-B36F-EEA69437DCD7}" type="parTrans" cxnId="{2F33E54C-7FC4-4571-96E2-3CA6A20C91AA}">
      <dgm:prSet/>
      <dgm:spPr/>
      <dgm:t>
        <a:bodyPr/>
        <a:lstStyle/>
        <a:p>
          <a:endParaRPr lang="ru-RU"/>
        </a:p>
      </dgm:t>
    </dgm:pt>
    <dgm:pt modelId="{23638656-8141-4B3F-84EE-0E6341380B5D}" type="sibTrans" cxnId="{2F33E54C-7FC4-4571-96E2-3CA6A20C91AA}">
      <dgm:prSet/>
      <dgm:spPr/>
      <dgm:t>
        <a:bodyPr/>
        <a:lstStyle/>
        <a:p>
          <a:endParaRPr lang="ru-RU"/>
        </a:p>
      </dgm:t>
    </dgm:pt>
    <dgm:pt modelId="{43F26B53-E64A-4CE3-ACAE-2BA833C42E9D}">
      <dgm:prSet phldrT="[Текст]"/>
      <dgm:spPr/>
      <dgm:t>
        <a:bodyPr/>
        <a:lstStyle/>
        <a:p>
          <a:r>
            <a:rPr lang="ru-RU"/>
            <a:t>Вуз</a:t>
          </a:r>
        </a:p>
      </dgm:t>
    </dgm:pt>
    <dgm:pt modelId="{45584511-5152-42DC-9997-F5635E899216}" type="parTrans" cxnId="{3ABB5DB1-3C67-49D2-8C17-5267E682546B}">
      <dgm:prSet/>
      <dgm:spPr/>
      <dgm:t>
        <a:bodyPr/>
        <a:lstStyle/>
        <a:p>
          <a:endParaRPr lang="ru-RU"/>
        </a:p>
      </dgm:t>
    </dgm:pt>
    <dgm:pt modelId="{3AE5F3BF-5EA7-46D1-AA22-FCB2036617E4}" type="sibTrans" cxnId="{3ABB5DB1-3C67-49D2-8C17-5267E682546B}">
      <dgm:prSet/>
      <dgm:spPr/>
      <dgm:t>
        <a:bodyPr/>
        <a:lstStyle/>
        <a:p>
          <a:endParaRPr lang="ru-RU"/>
        </a:p>
      </dgm:t>
    </dgm:pt>
    <dgm:pt modelId="{D3D41682-F1C5-415E-B9E3-5A44DA13E4A6}" type="pres">
      <dgm:prSet presAssocID="{25FBC7A3-0592-4A47-90EE-83A1C1D771B9}" presName="Name0" presStyleCnt="0">
        <dgm:presLayoutVars>
          <dgm:dir/>
          <dgm:resizeHandles val="exact"/>
        </dgm:presLayoutVars>
      </dgm:prSet>
      <dgm:spPr/>
    </dgm:pt>
    <dgm:pt modelId="{2CB60E47-7DEF-475C-A267-AF986170043E}" type="pres">
      <dgm:prSet presAssocID="{82B48D4E-6F0D-46EB-AAC4-9C1B3F2341ED}" presName="node" presStyleLbl="node1" presStyleIdx="0" presStyleCnt="3">
        <dgm:presLayoutVars>
          <dgm:bulletEnabled val="1"/>
        </dgm:presLayoutVars>
      </dgm:prSet>
      <dgm:spPr/>
    </dgm:pt>
    <dgm:pt modelId="{A11BA492-8858-4B7A-8FC5-2F66137A1EDC}" type="pres">
      <dgm:prSet presAssocID="{77289D1F-32F6-40DD-B2F4-08D57E7D12B0}" presName="sibTrans" presStyleLbl="sibTrans2D1" presStyleIdx="0" presStyleCnt="3"/>
      <dgm:spPr/>
    </dgm:pt>
    <dgm:pt modelId="{468B31D9-F3B9-41CE-B9CB-E315D3685A5F}" type="pres">
      <dgm:prSet presAssocID="{77289D1F-32F6-40DD-B2F4-08D57E7D12B0}" presName="connectorText" presStyleLbl="sibTrans2D1" presStyleIdx="0" presStyleCnt="3"/>
      <dgm:spPr/>
    </dgm:pt>
    <dgm:pt modelId="{81F3B5C9-D291-4F34-AD67-757BB9DD8278}" type="pres">
      <dgm:prSet presAssocID="{950805DA-D36E-42B2-80F1-93CD54692FB0}" presName="node" presStyleLbl="node1" presStyleIdx="1" presStyleCnt="3">
        <dgm:presLayoutVars>
          <dgm:bulletEnabled val="1"/>
        </dgm:presLayoutVars>
      </dgm:prSet>
      <dgm:spPr/>
    </dgm:pt>
    <dgm:pt modelId="{49680F27-1F67-4CB5-98BA-204110B93EC0}" type="pres">
      <dgm:prSet presAssocID="{23638656-8141-4B3F-84EE-0E6341380B5D}" presName="sibTrans" presStyleLbl="sibTrans2D1" presStyleIdx="1" presStyleCnt="3"/>
      <dgm:spPr/>
    </dgm:pt>
    <dgm:pt modelId="{FD1C286F-9903-4417-BF96-85F11BBBE5D4}" type="pres">
      <dgm:prSet presAssocID="{23638656-8141-4B3F-84EE-0E6341380B5D}" presName="connectorText" presStyleLbl="sibTrans2D1" presStyleIdx="1" presStyleCnt="3"/>
      <dgm:spPr/>
    </dgm:pt>
    <dgm:pt modelId="{45315A98-9AE9-42BB-A5C3-5D395D56E050}" type="pres">
      <dgm:prSet presAssocID="{43F26B53-E64A-4CE3-ACAE-2BA833C42E9D}" presName="node" presStyleLbl="node1" presStyleIdx="2" presStyleCnt="3">
        <dgm:presLayoutVars>
          <dgm:bulletEnabled val="1"/>
        </dgm:presLayoutVars>
      </dgm:prSet>
      <dgm:spPr/>
    </dgm:pt>
    <dgm:pt modelId="{2F09EABD-B14B-4517-BC09-BBD1B43DCF8A}" type="pres">
      <dgm:prSet presAssocID="{3AE5F3BF-5EA7-46D1-AA22-FCB2036617E4}" presName="sibTrans" presStyleLbl="sibTrans2D1" presStyleIdx="2" presStyleCnt="3"/>
      <dgm:spPr/>
    </dgm:pt>
    <dgm:pt modelId="{0277C2CF-E74C-429C-A7F1-78B77951BB2E}" type="pres">
      <dgm:prSet presAssocID="{3AE5F3BF-5EA7-46D1-AA22-FCB2036617E4}" presName="connectorText" presStyleLbl="sibTrans2D1" presStyleIdx="2" presStyleCnt="3"/>
      <dgm:spPr/>
    </dgm:pt>
  </dgm:ptLst>
  <dgm:cxnLst>
    <dgm:cxn modelId="{8897141F-E724-44B4-8E34-C84412047DB0}" type="presOf" srcId="{82B48D4E-6F0D-46EB-AAC4-9C1B3F2341ED}" destId="{2CB60E47-7DEF-475C-A267-AF986170043E}" srcOrd="0" destOrd="0" presId="urn:microsoft.com/office/officeart/2005/8/layout/cycle7"/>
    <dgm:cxn modelId="{2F33E54C-7FC4-4571-96E2-3CA6A20C91AA}" srcId="{25FBC7A3-0592-4A47-90EE-83A1C1D771B9}" destId="{950805DA-D36E-42B2-80F1-93CD54692FB0}" srcOrd="1" destOrd="0" parTransId="{9B5962BA-6CB1-4D67-B36F-EEA69437DCD7}" sibTransId="{23638656-8141-4B3F-84EE-0E6341380B5D}"/>
    <dgm:cxn modelId="{E032956E-50D9-4BB6-AAF0-78AA95493C68}" type="presOf" srcId="{23638656-8141-4B3F-84EE-0E6341380B5D}" destId="{49680F27-1F67-4CB5-98BA-204110B93EC0}" srcOrd="0" destOrd="0" presId="urn:microsoft.com/office/officeart/2005/8/layout/cycle7"/>
    <dgm:cxn modelId="{5F91E855-F083-44E8-A7F1-598E5811E2C0}" type="presOf" srcId="{25FBC7A3-0592-4A47-90EE-83A1C1D771B9}" destId="{D3D41682-F1C5-415E-B9E3-5A44DA13E4A6}" srcOrd="0" destOrd="0" presId="urn:microsoft.com/office/officeart/2005/8/layout/cycle7"/>
    <dgm:cxn modelId="{29D35D76-FD67-428C-911A-7E503BBF76C6}" type="presOf" srcId="{3AE5F3BF-5EA7-46D1-AA22-FCB2036617E4}" destId="{0277C2CF-E74C-429C-A7F1-78B77951BB2E}" srcOrd="1" destOrd="0" presId="urn:microsoft.com/office/officeart/2005/8/layout/cycle7"/>
    <dgm:cxn modelId="{72DAEF87-7D56-4915-AEDE-C273F4CDA9DD}" type="presOf" srcId="{77289D1F-32F6-40DD-B2F4-08D57E7D12B0}" destId="{A11BA492-8858-4B7A-8FC5-2F66137A1EDC}" srcOrd="0" destOrd="0" presId="urn:microsoft.com/office/officeart/2005/8/layout/cycle7"/>
    <dgm:cxn modelId="{2B8A8792-2768-4534-9802-0DD9BF48CDCD}" type="presOf" srcId="{950805DA-D36E-42B2-80F1-93CD54692FB0}" destId="{81F3B5C9-D291-4F34-AD67-757BB9DD8278}" srcOrd="0" destOrd="0" presId="urn:microsoft.com/office/officeart/2005/8/layout/cycle7"/>
    <dgm:cxn modelId="{80430894-0B7B-4494-9373-77D2ADB92351}" type="presOf" srcId="{23638656-8141-4B3F-84EE-0E6341380B5D}" destId="{FD1C286F-9903-4417-BF96-85F11BBBE5D4}" srcOrd="1" destOrd="0" presId="urn:microsoft.com/office/officeart/2005/8/layout/cycle7"/>
    <dgm:cxn modelId="{3C5F239B-F38F-4D0F-A1C7-80D64DF46ADF}" type="presOf" srcId="{77289D1F-32F6-40DD-B2F4-08D57E7D12B0}" destId="{468B31D9-F3B9-41CE-B9CB-E315D3685A5F}" srcOrd="1" destOrd="0" presId="urn:microsoft.com/office/officeart/2005/8/layout/cycle7"/>
    <dgm:cxn modelId="{9D3F59A6-4863-4320-9DCA-7AABFE9034CB}" type="presOf" srcId="{43F26B53-E64A-4CE3-ACAE-2BA833C42E9D}" destId="{45315A98-9AE9-42BB-A5C3-5D395D56E050}" srcOrd="0" destOrd="0" presId="urn:microsoft.com/office/officeart/2005/8/layout/cycle7"/>
    <dgm:cxn modelId="{3ABB5DB1-3C67-49D2-8C17-5267E682546B}" srcId="{25FBC7A3-0592-4A47-90EE-83A1C1D771B9}" destId="{43F26B53-E64A-4CE3-ACAE-2BA833C42E9D}" srcOrd="2" destOrd="0" parTransId="{45584511-5152-42DC-9997-F5635E899216}" sibTransId="{3AE5F3BF-5EA7-46D1-AA22-FCB2036617E4}"/>
    <dgm:cxn modelId="{F01AEFD6-9CB9-47D1-BC53-774D26795AC3}" srcId="{25FBC7A3-0592-4A47-90EE-83A1C1D771B9}" destId="{82B48D4E-6F0D-46EB-AAC4-9C1B3F2341ED}" srcOrd="0" destOrd="0" parTransId="{636A7B87-3B2E-45A1-BC52-959F61B465C1}" sibTransId="{77289D1F-32F6-40DD-B2F4-08D57E7D12B0}"/>
    <dgm:cxn modelId="{0FB80BE1-4AFA-4E05-B58E-BBE08B0AD1B8}" type="presOf" srcId="{3AE5F3BF-5EA7-46D1-AA22-FCB2036617E4}" destId="{2F09EABD-B14B-4517-BC09-BBD1B43DCF8A}" srcOrd="0" destOrd="0" presId="urn:microsoft.com/office/officeart/2005/8/layout/cycle7"/>
    <dgm:cxn modelId="{9BF94AC8-31F0-4410-9688-81EFB812A015}" type="presParOf" srcId="{D3D41682-F1C5-415E-B9E3-5A44DA13E4A6}" destId="{2CB60E47-7DEF-475C-A267-AF986170043E}" srcOrd="0" destOrd="0" presId="urn:microsoft.com/office/officeart/2005/8/layout/cycle7"/>
    <dgm:cxn modelId="{0A9C6E4C-C041-44D7-9276-90BB247E9C0C}" type="presParOf" srcId="{D3D41682-F1C5-415E-B9E3-5A44DA13E4A6}" destId="{A11BA492-8858-4B7A-8FC5-2F66137A1EDC}" srcOrd="1" destOrd="0" presId="urn:microsoft.com/office/officeart/2005/8/layout/cycle7"/>
    <dgm:cxn modelId="{9ACE476A-88C1-4FD6-BF27-4066178B73D9}" type="presParOf" srcId="{A11BA492-8858-4B7A-8FC5-2F66137A1EDC}" destId="{468B31D9-F3B9-41CE-B9CB-E315D3685A5F}" srcOrd="0" destOrd="0" presId="urn:microsoft.com/office/officeart/2005/8/layout/cycle7"/>
    <dgm:cxn modelId="{A85AEAC8-400F-44A2-B641-874D5912F736}" type="presParOf" srcId="{D3D41682-F1C5-415E-B9E3-5A44DA13E4A6}" destId="{81F3B5C9-D291-4F34-AD67-757BB9DD8278}" srcOrd="2" destOrd="0" presId="urn:microsoft.com/office/officeart/2005/8/layout/cycle7"/>
    <dgm:cxn modelId="{AC1EA64A-F6CA-4C41-9709-3887A3615C38}" type="presParOf" srcId="{D3D41682-F1C5-415E-B9E3-5A44DA13E4A6}" destId="{49680F27-1F67-4CB5-98BA-204110B93EC0}" srcOrd="3" destOrd="0" presId="urn:microsoft.com/office/officeart/2005/8/layout/cycle7"/>
    <dgm:cxn modelId="{CB2BE5DB-D34C-4537-9E1B-31DCBADAB9F5}" type="presParOf" srcId="{49680F27-1F67-4CB5-98BA-204110B93EC0}" destId="{FD1C286F-9903-4417-BF96-85F11BBBE5D4}" srcOrd="0" destOrd="0" presId="urn:microsoft.com/office/officeart/2005/8/layout/cycle7"/>
    <dgm:cxn modelId="{11D7E0EF-A5E3-49E8-85ED-4C95B18D98EC}" type="presParOf" srcId="{D3D41682-F1C5-415E-B9E3-5A44DA13E4A6}" destId="{45315A98-9AE9-42BB-A5C3-5D395D56E050}" srcOrd="4" destOrd="0" presId="urn:microsoft.com/office/officeart/2005/8/layout/cycle7"/>
    <dgm:cxn modelId="{DFBFD77C-F0BB-4EE0-981D-2C37E6F7057E}" type="presParOf" srcId="{D3D41682-F1C5-415E-B9E3-5A44DA13E4A6}" destId="{2F09EABD-B14B-4517-BC09-BBD1B43DCF8A}" srcOrd="5" destOrd="0" presId="urn:microsoft.com/office/officeart/2005/8/layout/cycle7"/>
    <dgm:cxn modelId="{91934926-8B4C-4E66-8B0F-DC9CAB3FD049}" type="presParOf" srcId="{2F09EABD-B14B-4517-BC09-BBD1B43DCF8A}" destId="{0277C2CF-E74C-429C-A7F1-78B77951BB2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7C784-8B96-4E9F-A9F7-687C861E4C2D}">
      <dsp:nvSpPr>
        <dsp:cNvPr id="0" name=""/>
        <dsp:cNvSpPr/>
      </dsp:nvSpPr>
      <dsp:spPr>
        <a:xfrm rot="10800000">
          <a:off x="1656280" y="25265"/>
          <a:ext cx="5896896" cy="7121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05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спортивно-оздоровительное</a:t>
          </a:r>
        </a:p>
      </dsp:txBody>
      <dsp:txXfrm rot="10800000">
        <a:off x="1834328" y="25265"/>
        <a:ext cx="5718848" cy="712193"/>
      </dsp:txXfrm>
    </dsp:sp>
    <dsp:sp modelId="{DA0093BC-5FC9-4636-94B1-5B12FB9444E7}">
      <dsp:nvSpPr>
        <dsp:cNvPr id="0" name=""/>
        <dsp:cNvSpPr/>
      </dsp:nvSpPr>
      <dsp:spPr>
        <a:xfrm>
          <a:off x="1273209" y="53041"/>
          <a:ext cx="712193" cy="7121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599EF-E2CA-4AA8-8EB2-20F534E4E8D5}">
      <dsp:nvSpPr>
        <dsp:cNvPr id="0" name=""/>
        <dsp:cNvSpPr/>
      </dsp:nvSpPr>
      <dsp:spPr>
        <a:xfrm rot="10800000">
          <a:off x="1663356" y="926751"/>
          <a:ext cx="5896896" cy="7121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05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духовно-нравственное</a:t>
          </a:r>
        </a:p>
      </dsp:txBody>
      <dsp:txXfrm rot="10800000">
        <a:off x="1841404" y="926751"/>
        <a:ext cx="5718848" cy="712193"/>
      </dsp:txXfrm>
    </dsp:sp>
    <dsp:sp modelId="{101CA89D-CF10-4847-BDEF-7B30B360CDFF}">
      <dsp:nvSpPr>
        <dsp:cNvPr id="0" name=""/>
        <dsp:cNvSpPr/>
      </dsp:nvSpPr>
      <dsp:spPr>
        <a:xfrm>
          <a:off x="1307259" y="926751"/>
          <a:ext cx="712193" cy="71219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13BCB-93FB-4117-9D2F-D2CCE0C69FED}">
      <dsp:nvSpPr>
        <dsp:cNvPr id="0" name=""/>
        <dsp:cNvSpPr/>
      </dsp:nvSpPr>
      <dsp:spPr>
        <a:xfrm rot="10800000">
          <a:off x="1663356" y="1851540"/>
          <a:ext cx="5896896" cy="7121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05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художественно-эстетическое</a:t>
          </a:r>
        </a:p>
      </dsp:txBody>
      <dsp:txXfrm rot="10800000">
        <a:off x="1841404" y="1851540"/>
        <a:ext cx="5718848" cy="712193"/>
      </dsp:txXfrm>
    </dsp:sp>
    <dsp:sp modelId="{A0C0CDEC-CC2D-4D91-8ED1-0F13590284B0}">
      <dsp:nvSpPr>
        <dsp:cNvPr id="0" name=""/>
        <dsp:cNvSpPr/>
      </dsp:nvSpPr>
      <dsp:spPr>
        <a:xfrm>
          <a:off x="1290231" y="1902619"/>
          <a:ext cx="712193" cy="71219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8620F-8360-4462-9C64-86EDD1D201CD}">
      <dsp:nvSpPr>
        <dsp:cNvPr id="0" name=""/>
        <dsp:cNvSpPr/>
      </dsp:nvSpPr>
      <dsp:spPr>
        <a:xfrm rot="10800000">
          <a:off x="1663356" y="2776329"/>
          <a:ext cx="5896896" cy="7121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05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социальное</a:t>
          </a:r>
        </a:p>
      </dsp:txBody>
      <dsp:txXfrm rot="10800000">
        <a:off x="1841404" y="2776329"/>
        <a:ext cx="5718848" cy="712193"/>
      </dsp:txXfrm>
    </dsp:sp>
    <dsp:sp modelId="{A0E759DD-B121-474A-81AB-7DD23ADD5B3A}">
      <dsp:nvSpPr>
        <dsp:cNvPr id="0" name=""/>
        <dsp:cNvSpPr/>
      </dsp:nvSpPr>
      <dsp:spPr>
        <a:xfrm>
          <a:off x="1307259" y="2776329"/>
          <a:ext cx="712193" cy="71219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542E0C-54A1-437E-BBA3-29EDD01A3018}">
      <dsp:nvSpPr>
        <dsp:cNvPr id="0" name=""/>
        <dsp:cNvSpPr/>
      </dsp:nvSpPr>
      <dsp:spPr>
        <a:xfrm rot="10800000">
          <a:off x="1663356" y="3701118"/>
          <a:ext cx="5896896" cy="7121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4058" tIns="121920" rIns="227584" bIns="12192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научно-познавательное</a:t>
          </a:r>
        </a:p>
        <a:p>
          <a:pPr marL="0"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 dirty="0"/>
        </a:p>
      </dsp:txBody>
      <dsp:txXfrm rot="10800000">
        <a:off x="1841404" y="3701118"/>
        <a:ext cx="5718848" cy="712193"/>
      </dsp:txXfrm>
    </dsp:sp>
    <dsp:sp modelId="{0D78E98A-FCA0-4380-A1AB-EE3F7FB2F1BB}">
      <dsp:nvSpPr>
        <dsp:cNvPr id="0" name=""/>
        <dsp:cNvSpPr/>
      </dsp:nvSpPr>
      <dsp:spPr>
        <a:xfrm>
          <a:off x="1307259" y="3701118"/>
          <a:ext cx="712193" cy="71219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52AE4-0EF9-42F6-8DFF-2E34F17A54B2}">
      <dsp:nvSpPr>
        <dsp:cNvPr id="0" name=""/>
        <dsp:cNvSpPr/>
      </dsp:nvSpPr>
      <dsp:spPr>
        <a:xfrm>
          <a:off x="-4908827" y="-752464"/>
          <a:ext cx="5848328" cy="584832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45C78-7F3A-4884-A5F7-6009B5B5A6A8}">
      <dsp:nvSpPr>
        <dsp:cNvPr id="0" name=""/>
        <dsp:cNvSpPr/>
      </dsp:nvSpPr>
      <dsp:spPr>
        <a:xfrm>
          <a:off x="362673" y="0"/>
          <a:ext cx="9241701" cy="5393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31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туристическо-краеведческая</a:t>
          </a:r>
        </a:p>
      </dsp:txBody>
      <dsp:txXfrm>
        <a:off x="362673" y="0"/>
        <a:ext cx="9241701" cy="539384"/>
      </dsp:txXfrm>
    </dsp:sp>
    <dsp:sp modelId="{3BE4A63E-61C9-4FD1-825F-A9582D9839B4}">
      <dsp:nvSpPr>
        <dsp:cNvPr id="0" name=""/>
        <dsp:cNvSpPr/>
      </dsp:nvSpPr>
      <dsp:spPr>
        <a:xfrm>
          <a:off x="57984" y="148109"/>
          <a:ext cx="493410" cy="4934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146D7-54E9-4EBA-A8AB-A410DD22E705}">
      <dsp:nvSpPr>
        <dsp:cNvPr id="0" name=""/>
        <dsp:cNvSpPr/>
      </dsp:nvSpPr>
      <dsp:spPr>
        <a:xfrm>
          <a:off x="703462" y="810905"/>
          <a:ext cx="8884239" cy="3947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31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естественнонаучная</a:t>
          </a:r>
        </a:p>
      </dsp:txBody>
      <dsp:txXfrm>
        <a:off x="703462" y="810905"/>
        <a:ext cx="8884239" cy="394728"/>
      </dsp:txXfrm>
    </dsp:sp>
    <dsp:sp modelId="{038A5772-FA02-4C49-99DB-5C8DCCCE2564}">
      <dsp:nvSpPr>
        <dsp:cNvPr id="0" name=""/>
        <dsp:cNvSpPr/>
      </dsp:nvSpPr>
      <dsp:spPr>
        <a:xfrm>
          <a:off x="415446" y="740549"/>
          <a:ext cx="493410" cy="4934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ACFFF-E503-42F8-A3EE-C05DEF4C1BAC}">
      <dsp:nvSpPr>
        <dsp:cNvPr id="0" name=""/>
        <dsp:cNvSpPr/>
      </dsp:nvSpPr>
      <dsp:spPr>
        <a:xfrm>
          <a:off x="858038" y="1381895"/>
          <a:ext cx="8688352" cy="3947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315" tIns="60960" rIns="60960" bIns="6096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художественная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художественная</a:t>
          </a:r>
        </a:p>
      </dsp:txBody>
      <dsp:txXfrm>
        <a:off x="858038" y="1381895"/>
        <a:ext cx="8688352" cy="394728"/>
      </dsp:txXfrm>
    </dsp:sp>
    <dsp:sp modelId="{8B1492F3-E7AB-42F6-BD39-16B4CF5E3296}">
      <dsp:nvSpPr>
        <dsp:cNvPr id="0" name=""/>
        <dsp:cNvSpPr/>
      </dsp:nvSpPr>
      <dsp:spPr>
        <a:xfrm>
          <a:off x="611333" y="1332554"/>
          <a:ext cx="493410" cy="4934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9D5F0F-F801-4BDE-BEE4-A6B4F1587873}">
      <dsp:nvSpPr>
        <dsp:cNvPr id="0" name=""/>
        <dsp:cNvSpPr/>
      </dsp:nvSpPr>
      <dsp:spPr>
        <a:xfrm>
          <a:off x="920583" y="1974335"/>
          <a:ext cx="8625807" cy="3947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31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социально-педагогическая</a:t>
          </a:r>
        </a:p>
      </dsp:txBody>
      <dsp:txXfrm>
        <a:off x="920583" y="1974335"/>
        <a:ext cx="8625807" cy="394728"/>
      </dsp:txXfrm>
    </dsp:sp>
    <dsp:sp modelId="{0BA919A2-0FE9-49FB-896E-60B91602B951}">
      <dsp:nvSpPr>
        <dsp:cNvPr id="0" name=""/>
        <dsp:cNvSpPr/>
      </dsp:nvSpPr>
      <dsp:spPr>
        <a:xfrm>
          <a:off x="673878" y="1924994"/>
          <a:ext cx="493410" cy="4934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C5AAE5-BFCE-43C1-A9F8-8990E1E73362}">
      <dsp:nvSpPr>
        <dsp:cNvPr id="0" name=""/>
        <dsp:cNvSpPr/>
      </dsp:nvSpPr>
      <dsp:spPr>
        <a:xfrm>
          <a:off x="858038" y="2566775"/>
          <a:ext cx="8688352" cy="3947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315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техническая</a:t>
          </a:r>
        </a:p>
      </dsp:txBody>
      <dsp:txXfrm>
        <a:off x="858038" y="2566775"/>
        <a:ext cx="8688352" cy="394728"/>
      </dsp:txXfrm>
    </dsp:sp>
    <dsp:sp modelId="{72BE4952-C3A2-453F-80E0-CA19792AD8CD}">
      <dsp:nvSpPr>
        <dsp:cNvPr id="0" name=""/>
        <dsp:cNvSpPr/>
      </dsp:nvSpPr>
      <dsp:spPr>
        <a:xfrm>
          <a:off x="611333" y="2517434"/>
          <a:ext cx="493410" cy="4934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9F7D2-8DBD-4E19-8A1B-9E158938FC5E}">
      <dsp:nvSpPr>
        <dsp:cNvPr id="0" name=""/>
        <dsp:cNvSpPr/>
      </dsp:nvSpPr>
      <dsp:spPr>
        <a:xfrm>
          <a:off x="662151" y="3158780"/>
          <a:ext cx="8884239" cy="3947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315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физкультурно-спортивная</a:t>
          </a:r>
        </a:p>
      </dsp:txBody>
      <dsp:txXfrm>
        <a:off x="662151" y="3158780"/>
        <a:ext cx="8884239" cy="394728"/>
      </dsp:txXfrm>
    </dsp:sp>
    <dsp:sp modelId="{901C04A1-1E99-4F95-86AF-AFDEE008E747}">
      <dsp:nvSpPr>
        <dsp:cNvPr id="0" name=""/>
        <dsp:cNvSpPr/>
      </dsp:nvSpPr>
      <dsp:spPr>
        <a:xfrm>
          <a:off x="415446" y="3109439"/>
          <a:ext cx="493410" cy="4934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7DF13-F9BA-4F8C-AF50-D372ABB8ADC6}">
      <dsp:nvSpPr>
        <dsp:cNvPr id="0" name=""/>
        <dsp:cNvSpPr/>
      </dsp:nvSpPr>
      <dsp:spPr>
        <a:xfrm>
          <a:off x="304689" y="3751219"/>
          <a:ext cx="9241701" cy="3947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3315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работа с одаренными детьми</a:t>
          </a:r>
        </a:p>
      </dsp:txBody>
      <dsp:txXfrm>
        <a:off x="304689" y="3751219"/>
        <a:ext cx="9241701" cy="394728"/>
      </dsp:txXfrm>
    </dsp:sp>
    <dsp:sp modelId="{2C3F9674-6828-4DA9-B141-7E167150021C}">
      <dsp:nvSpPr>
        <dsp:cNvPr id="0" name=""/>
        <dsp:cNvSpPr/>
      </dsp:nvSpPr>
      <dsp:spPr>
        <a:xfrm>
          <a:off x="57984" y="3701878"/>
          <a:ext cx="493410" cy="4934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60E47-7DEF-475C-A267-AF986170043E}">
      <dsp:nvSpPr>
        <dsp:cNvPr id="0" name=""/>
        <dsp:cNvSpPr/>
      </dsp:nvSpPr>
      <dsp:spPr>
        <a:xfrm>
          <a:off x="3997262" y="1816"/>
          <a:ext cx="2521074" cy="126053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/>
            <a:t>Ассоциация</a:t>
          </a:r>
        </a:p>
      </dsp:txBody>
      <dsp:txXfrm>
        <a:off x="4034182" y="38736"/>
        <a:ext cx="2447234" cy="1186697"/>
      </dsp:txXfrm>
    </dsp:sp>
    <dsp:sp modelId="{A11BA492-8858-4B7A-8FC5-2F66137A1EDC}">
      <dsp:nvSpPr>
        <dsp:cNvPr id="0" name=""/>
        <dsp:cNvSpPr/>
      </dsp:nvSpPr>
      <dsp:spPr>
        <a:xfrm rot="3600000">
          <a:off x="5641328" y="2215425"/>
          <a:ext cx="1315947" cy="44118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5773684" y="2303662"/>
        <a:ext cx="1051235" cy="264713"/>
      </dsp:txXfrm>
    </dsp:sp>
    <dsp:sp modelId="{81F3B5C9-D291-4F34-AD67-757BB9DD8278}">
      <dsp:nvSpPr>
        <dsp:cNvPr id="0" name=""/>
        <dsp:cNvSpPr/>
      </dsp:nvSpPr>
      <dsp:spPr>
        <a:xfrm>
          <a:off x="6080267" y="3609684"/>
          <a:ext cx="2521074" cy="1260537"/>
        </a:xfrm>
        <a:prstGeom prst="roundRect">
          <a:avLst>
            <a:gd name="adj" fmla="val 10000"/>
          </a:avLst>
        </a:prstGeom>
        <a:solidFill>
          <a:schemeClr val="accent5">
            <a:hueOff val="-842315"/>
            <a:satOff val="-3972"/>
            <a:lumOff val="98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/>
            <a:t>Школа</a:t>
          </a:r>
        </a:p>
      </dsp:txBody>
      <dsp:txXfrm>
        <a:off x="6117187" y="3646604"/>
        <a:ext cx="2447234" cy="1186697"/>
      </dsp:txXfrm>
    </dsp:sp>
    <dsp:sp modelId="{49680F27-1F67-4CB5-98BA-204110B93EC0}">
      <dsp:nvSpPr>
        <dsp:cNvPr id="0" name=""/>
        <dsp:cNvSpPr/>
      </dsp:nvSpPr>
      <dsp:spPr>
        <a:xfrm rot="10800000">
          <a:off x="4599826" y="4019359"/>
          <a:ext cx="1315947" cy="44118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842315"/>
            <a:satOff val="-3972"/>
            <a:lumOff val="98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 rot="10800000">
        <a:off x="4732182" y="4107596"/>
        <a:ext cx="1051235" cy="264713"/>
      </dsp:txXfrm>
    </dsp:sp>
    <dsp:sp modelId="{45315A98-9AE9-42BB-A5C3-5D395D56E050}">
      <dsp:nvSpPr>
        <dsp:cNvPr id="0" name=""/>
        <dsp:cNvSpPr/>
      </dsp:nvSpPr>
      <dsp:spPr>
        <a:xfrm>
          <a:off x="1914258" y="3609684"/>
          <a:ext cx="2521074" cy="1260537"/>
        </a:xfrm>
        <a:prstGeom prst="roundRect">
          <a:avLst>
            <a:gd name="adj" fmla="val 10000"/>
          </a:avLst>
        </a:prstGeom>
        <a:solidFill>
          <a:schemeClr val="accent5">
            <a:hueOff val="-1684631"/>
            <a:satOff val="-7944"/>
            <a:lumOff val="196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/>
            <a:t>Вуз</a:t>
          </a:r>
        </a:p>
      </dsp:txBody>
      <dsp:txXfrm>
        <a:off x="1951178" y="3646604"/>
        <a:ext cx="2447234" cy="1186697"/>
      </dsp:txXfrm>
    </dsp:sp>
    <dsp:sp modelId="{2F09EABD-B14B-4517-BC09-BBD1B43DCF8A}">
      <dsp:nvSpPr>
        <dsp:cNvPr id="0" name=""/>
        <dsp:cNvSpPr/>
      </dsp:nvSpPr>
      <dsp:spPr>
        <a:xfrm rot="18000000">
          <a:off x="3558324" y="2215425"/>
          <a:ext cx="1315947" cy="44118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1684631"/>
            <a:satOff val="-7944"/>
            <a:lumOff val="196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3690680" y="2303662"/>
        <a:ext cx="1051235" cy="2647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5D9F5-3183-4556-884A-53BD3395F2BA}" type="datetimeFigureOut">
              <a:rPr lang="ru-RU" smtClean="0"/>
              <a:t>25.06.2017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50978-DD2D-4D70-8343-10B1B5D78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5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3E60-BD88-46C8-96D3-E6BA360E19D8}" type="datetime1">
              <a:rPr lang="ru-RU" smtClean="0"/>
              <a:t>25.06.2017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6CA7ED9-C402-49F2-949C-0C9951C48EB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935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DA958-2B52-4A06-8989-8E6D44073DF7}" type="datetime1">
              <a:rPr lang="ru-RU" smtClean="0"/>
              <a:t>25.06.2017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7ED9-C402-49F2-949C-0C9951C48EB9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26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57CB-1E11-4D72-981C-A5E5AF908BE4}" type="datetime1">
              <a:rPr lang="ru-RU" smtClean="0"/>
              <a:t>25.06.2017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7ED9-C402-49F2-949C-0C9951C48EB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172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0447B-AD28-4EF7-90A9-E7232F8FC5DD}" type="datetime1">
              <a:rPr lang="ru-RU" smtClean="0"/>
              <a:t>25.06.2017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7ED9-C402-49F2-949C-0C9951C48EB9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82550"/>
            <a:ext cx="95250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9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5637-5D5F-439E-A05F-42C71D34E20C}" type="datetime1">
              <a:rPr lang="ru-RU" smtClean="0"/>
              <a:t>25.06.2017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7ED9-C402-49F2-949C-0C9951C48EB9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555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18F84-F04C-4206-AE2F-22EDAD4C7D93}" type="datetime1">
              <a:rPr lang="ru-RU" smtClean="0"/>
              <a:t>25.06.2017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7ED9-C402-49F2-949C-0C9951C48EB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97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C7670-D3AB-403C-9839-677C9916D343}" type="datetime1">
              <a:rPr lang="ru-RU" smtClean="0"/>
              <a:t>25.06.2017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7ED9-C402-49F2-949C-0C9951C48EB9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72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79F55-A637-4797-B45F-DAAAEB5D235F}" type="datetime1">
              <a:rPr lang="ru-RU" smtClean="0"/>
              <a:t>25.06.2017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7ED9-C402-49F2-949C-0C9951C48EB9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122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A0EA-5077-43BF-943B-10FB1BF09369}" type="datetime1">
              <a:rPr lang="ru-RU" smtClean="0"/>
              <a:t>25.06.2017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7ED9-C402-49F2-949C-0C9951C48EB9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723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11F5-AC86-41F7-A603-0999A5F5F1DA}" type="datetime1">
              <a:rPr lang="ru-RU" smtClean="0"/>
              <a:t>25.06.2017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7ED9-C402-49F2-949C-0C9951C48E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45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6643-2861-48DB-AFB6-E149F4E8FB33}" type="datetime1">
              <a:rPr lang="ru-RU" smtClean="0"/>
              <a:t>25.06.2017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7ED9-C402-49F2-949C-0C9951C48EB9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18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2417D49-1FC2-4735-9659-83D6AE54E9B0}" type="datetime1">
              <a:rPr lang="ru-RU" smtClean="0"/>
              <a:t>25.06.2017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7ED9-C402-49F2-949C-0C9951C48EB9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60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9CF96-B6CA-4BC3-9E51-B6BC5A9C74BD}" type="datetime1">
              <a:rPr lang="ru-RU" smtClean="0"/>
              <a:t>25.06.2017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6CA7ED9-C402-49F2-949C-0C9951C48EB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9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65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5000">
              <a:schemeClr val="bg2">
                <a:tint val="97000"/>
                <a:hueMod val="92000"/>
                <a:satMod val="169000"/>
                <a:lumMod val="164000"/>
              </a:schemeClr>
            </a:gs>
            <a:gs pos="86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humbs.dreamstime.com/z/ni%C3%B1o-o-adolescente-subiendo-una-caja-de-la-escalera-de-libros-316744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r="13137" b="8163"/>
          <a:stretch/>
        </p:blipFill>
        <p:spPr bwMode="auto">
          <a:xfrm>
            <a:off x="5913123" y="10"/>
            <a:ext cx="6278877" cy="6298153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655" y="10"/>
            <a:ext cx="976427" cy="7127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6032" y="230579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дополнительного образования обучающихся в системе «вуз-школа» в восточном Оренбуржье</a:t>
            </a:r>
          </a:p>
        </p:txBody>
      </p:sp>
    </p:spTree>
    <p:extLst>
      <p:ext uri="{BB962C8B-B14F-4D97-AF65-F5344CB8AC3E}">
        <p14:creationId xmlns:p14="http://schemas.microsoft.com/office/powerpoint/2010/main" val="4033851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региональные олимпиады для 4, 5-6 классов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291104"/>
              </p:ext>
            </p:extLst>
          </p:nvPr>
        </p:nvGraphicFramePr>
        <p:xfrm>
          <a:off x="1468073" y="2016125"/>
          <a:ext cx="9587278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140">
                  <a:extLst>
                    <a:ext uri="{9D8B030D-6E8A-4147-A177-3AD203B41FA5}">
                      <a16:colId xmlns:a16="http://schemas.microsoft.com/office/drawing/2014/main" val="1031932780"/>
                    </a:ext>
                  </a:extLst>
                </a:gridCol>
                <a:gridCol w="2452950">
                  <a:extLst>
                    <a:ext uri="{9D8B030D-6E8A-4147-A177-3AD203B41FA5}">
                      <a16:colId xmlns:a16="http://schemas.microsoft.com/office/drawing/2014/main" val="3364808362"/>
                    </a:ext>
                  </a:extLst>
                </a:gridCol>
                <a:gridCol w="2530110">
                  <a:extLst>
                    <a:ext uri="{9D8B030D-6E8A-4147-A177-3AD203B41FA5}">
                      <a16:colId xmlns:a16="http://schemas.microsoft.com/office/drawing/2014/main" val="3695721714"/>
                    </a:ext>
                  </a:extLst>
                </a:gridCol>
                <a:gridCol w="2272078">
                  <a:extLst>
                    <a:ext uri="{9D8B030D-6E8A-4147-A177-3AD203B41FA5}">
                      <a16:colId xmlns:a16="http://schemas.microsoft.com/office/drawing/2014/main" val="366077166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класс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5-6 классы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21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077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1256535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310247" y="5555531"/>
            <a:ext cx="811019" cy="503578"/>
          </a:xfrm>
        </p:spPr>
        <p:txBody>
          <a:bodyPr/>
          <a:lstStyle/>
          <a:p>
            <a:fld id="{C6CA7ED9-C402-49F2-949C-0C9951C48EB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206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54610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 для учителей</a:t>
            </a:r>
          </a:p>
        </p:txBody>
      </p:sp>
      <p:pic>
        <p:nvPicPr>
          <p:cNvPr id="9" name="Рисунок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02" t="11623" r="5461" b="15784"/>
          <a:stretch/>
        </p:blipFill>
        <p:spPr>
          <a:xfrm>
            <a:off x="2248250" y="1950725"/>
            <a:ext cx="7411753" cy="366989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380981" y="5513586"/>
            <a:ext cx="811019" cy="503578"/>
          </a:xfrm>
        </p:spPr>
        <p:txBody>
          <a:bodyPr/>
          <a:lstStyle/>
          <a:p>
            <a:fld id="{C6CA7ED9-C402-49F2-949C-0C9951C48EB9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279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992" y="2146542"/>
            <a:ext cx="315757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48" y="1840717"/>
            <a:ext cx="5761020" cy="32405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3437" y="2273609"/>
            <a:ext cx="3920148" cy="2550061"/>
          </a:xfrm>
        </p:spPr>
        <p:txBody>
          <a:bodyPr anchor="t"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игровых методик в преподавании немецкого языка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6348" y="5234730"/>
            <a:ext cx="5761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Бирте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Рихардт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(ФРГ) для учителей немецкого языка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301858" y="6209872"/>
            <a:ext cx="811019" cy="503578"/>
          </a:xfrm>
        </p:spPr>
        <p:txBody>
          <a:bodyPr/>
          <a:lstStyle/>
          <a:p>
            <a:fld id="{C6CA7ED9-C402-49F2-949C-0C9951C48EB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474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5651" r="23528" b="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4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9975" b="4"/>
          <a:stretch/>
        </p:blipFill>
        <p:spPr>
          <a:xfrm>
            <a:off x="8338687" y="308828"/>
            <a:ext cx="3539976" cy="2985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4317" r="5821" b="2"/>
          <a:stretch/>
        </p:blipFill>
        <p:spPr>
          <a:xfrm>
            <a:off x="4718874" y="308828"/>
            <a:ext cx="3535590" cy="2985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2792" r="-2" b="-2"/>
          <a:stretch/>
        </p:blipFill>
        <p:spPr>
          <a:xfrm>
            <a:off x="317635" y="304955"/>
            <a:ext cx="4151681" cy="302683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380981" y="6284477"/>
            <a:ext cx="811019" cy="503578"/>
          </a:xfrm>
        </p:spPr>
        <p:txBody>
          <a:bodyPr/>
          <a:lstStyle/>
          <a:p>
            <a:fld id="{C6CA7ED9-C402-49F2-949C-0C9951C48EB9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259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0">
              <a:schemeClr val="bg2">
                <a:tint val="97000"/>
                <a:hueMod val="92000"/>
                <a:satMod val="169000"/>
                <a:lumMod val="164000"/>
              </a:schemeClr>
            </a:gs>
            <a:gs pos="91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536" y="214124"/>
            <a:ext cx="10515600" cy="792556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782" y="830511"/>
            <a:ext cx="11601974" cy="4849798"/>
          </a:xfrm>
          <a:noFill/>
        </p:spPr>
        <p:txBody>
          <a:bodyPr>
            <a:norm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образования, который направлен на всестороннее удовлетворение образовательных потребностей человека в интеллектуальном, духовно-нравственном, физическом и (или) профессиональном совершенствовании и не сопровождается повышением уровня образования (ФЗ «Об образовании в Российской Федерации»);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целенаправленный процесс воспитания и обучения посредством реализации дополнительных образовательных программ (Березина В.А. и др.)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159372" y="5391883"/>
            <a:ext cx="811019" cy="530764"/>
          </a:xfrm>
        </p:spPr>
        <p:txBody>
          <a:bodyPr/>
          <a:lstStyle/>
          <a:p>
            <a:fld id="{C6CA7ED9-C402-49F2-949C-0C9951C48EB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769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903" y="256069"/>
            <a:ext cx="10212897" cy="759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внеурочной деятельности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468090"/>
              </p:ext>
            </p:extLst>
          </p:nvPr>
        </p:nvGraphicFramePr>
        <p:xfrm>
          <a:off x="989551" y="1090569"/>
          <a:ext cx="8867513" cy="4415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51524" y="5505844"/>
            <a:ext cx="811019" cy="503578"/>
          </a:xfrm>
        </p:spPr>
        <p:txBody>
          <a:bodyPr/>
          <a:lstStyle/>
          <a:p>
            <a:fld id="{C6CA7ED9-C402-49F2-949C-0C9951C48EB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9584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2075" y="290169"/>
            <a:ext cx="10244625" cy="1049235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в направлениях дополнительного образования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2692495"/>
              </p:ext>
            </p:extLst>
          </p:nvPr>
        </p:nvGraphicFramePr>
        <p:xfrm>
          <a:off x="1452075" y="1543050"/>
          <a:ext cx="9604375" cy="4343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91190" y="5547142"/>
            <a:ext cx="811019" cy="503578"/>
          </a:xfrm>
        </p:spPr>
        <p:txBody>
          <a:bodyPr/>
          <a:lstStyle/>
          <a:p>
            <a:fld id="{C6CA7ED9-C402-49F2-949C-0C9951C48EB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663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74811" y="285750"/>
            <a:ext cx="10018713" cy="9239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взаимодействия в процессе проектирования дополнительного образования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97931900"/>
              </p:ext>
            </p:extLst>
          </p:nvPr>
        </p:nvGraphicFramePr>
        <p:xfrm>
          <a:off x="1323975" y="1295400"/>
          <a:ext cx="10515600" cy="487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62062" y="1996580"/>
            <a:ext cx="36072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равенства,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сотрудничества,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доверия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взаимодействия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сотрудничество,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друг в друге и общность интересов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01190" y="5454863"/>
            <a:ext cx="811019" cy="503578"/>
          </a:xfrm>
        </p:spPr>
        <p:txBody>
          <a:bodyPr/>
          <a:lstStyle/>
          <a:p>
            <a:fld id="{C6CA7ED9-C402-49F2-949C-0C9951C48EB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2623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  <a:gs pos="57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0568" y="365125"/>
            <a:ext cx="10263231" cy="1128115"/>
          </a:xfrm>
        </p:spPr>
        <p:txBody>
          <a:bodyPr>
            <a:normAutofit fontScale="90000"/>
          </a:bodyPr>
          <a:lstStyle/>
          <a:p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Орский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  Ассоциации «Оренбургский университетский (учебный) округ»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890" y="1728888"/>
            <a:ext cx="7025411" cy="43513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24924" y="2027120"/>
            <a:ext cx="458038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Орского филиала Ассоциации (число образовательных организаций):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Орск – 21,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Гай – 4,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Новотроицк – 4,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Новоорск – 2,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Энергетик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Новоорского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– 2,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Ясный, ЗАТО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Комаровский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Адамовский район – Центр развития творчества и юношества (коллективный субъект, все школы)</a:t>
            </a:r>
          </a:p>
          <a:p>
            <a:r>
              <a:rPr lang="ru-RU" dirty="0"/>
              <a:t>   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394121" y="5343785"/>
            <a:ext cx="1082180" cy="14261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394121" y="5125673"/>
            <a:ext cx="327171" cy="20133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402510" y="4949505"/>
            <a:ext cx="931178" cy="377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5285064" y="5008228"/>
            <a:ext cx="109057" cy="3187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5025006" y="5327009"/>
            <a:ext cx="31878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5237954" y="5259897"/>
            <a:ext cx="360727" cy="2265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26357" y="5486398"/>
            <a:ext cx="811019" cy="503578"/>
          </a:xfrm>
        </p:spPr>
        <p:txBody>
          <a:bodyPr/>
          <a:lstStyle/>
          <a:p>
            <a:fld id="{C6CA7ED9-C402-49F2-949C-0C9951C48EB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216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8624" y="365126"/>
            <a:ext cx="10305176" cy="758824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Орского филиала Ассоциации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8624" y="1295400"/>
            <a:ext cx="10821797" cy="4828563"/>
          </a:xfrm>
        </p:spPr>
        <p:txBody>
          <a:bodyPr>
            <a:normAutofit lnSpcReduction="10000"/>
          </a:bodyPr>
          <a:lstStyle/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региональные олимпиады для учащихся 4, 5-6, 10-11 классов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научно-практическая конференция  для учащихся 3-6 классов «Шаги в науку»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научно-практическая конференциях учащихся 7-11 классов «Ученье разум просвещает»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Вузовский тьюториал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семинары и мастер-классы для учителей-предметников и школьных психологов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 «Моя любимая книга в иллюстрациях» для учащихся 2-3 классов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353800" y="5480030"/>
            <a:ext cx="811019" cy="503578"/>
          </a:xfrm>
        </p:spPr>
        <p:txBody>
          <a:bodyPr/>
          <a:lstStyle/>
          <a:p>
            <a:fld id="{C6CA7ED9-C402-49F2-949C-0C9951C48EB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694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791" y="214123"/>
            <a:ext cx="10855354" cy="792555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учебного округа и число участников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5500338"/>
              </p:ext>
            </p:extLst>
          </p:nvPr>
        </p:nvGraphicFramePr>
        <p:xfrm>
          <a:off x="167781" y="1132513"/>
          <a:ext cx="11761364" cy="5594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3145">
                  <a:extLst>
                    <a:ext uri="{9D8B030D-6E8A-4147-A177-3AD203B41FA5}">
                      <a16:colId xmlns:a16="http://schemas.microsoft.com/office/drawing/2014/main" val="2312580016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342256408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2775484453"/>
                    </a:ext>
                  </a:extLst>
                </a:gridCol>
                <a:gridCol w="1953479">
                  <a:extLst>
                    <a:ext uri="{9D8B030D-6E8A-4147-A177-3AD203B41FA5}">
                      <a16:colId xmlns:a16="http://schemas.microsoft.com/office/drawing/2014/main" val="793871547"/>
                    </a:ext>
                  </a:extLst>
                </a:gridCol>
                <a:gridCol w="2355665">
                  <a:extLst>
                    <a:ext uri="{9D8B030D-6E8A-4147-A177-3AD203B41FA5}">
                      <a16:colId xmlns:a16="http://schemas.microsoft.com/office/drawing/2014/main" val="2599092565"/>
                    </a:ext>
                  </a:extLst>
                </a:gridCol>
              </a:tblGrid>
              <a:tr h="369777">
                <a:tc>
                  <a:txBody>
                    <a:bodyPr/>
                    <a:lstStyle/>
                    <a:p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(1 полугодие)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473698"/>
                  </a:ext>
                </a:extLst>
              </a:tr>
              <a:tr h="369777">
                <a:tc gridSpan="3"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Предметные олимпиады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030492"/>
                  </a:ext>
                </a:extLst>
              </a:tr>
              <a:tr h="369777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883043"/>
                  </a:ext>
                </a:extLst>
              </a:tr>
              <a:tr h="369777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5-6 классы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133272"/>
                  </a:ext>
                </a:extLst>
              </a:tr>
              <a:tr h="369777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</a:t>
                      </a:r>
                      <a:r>
                        <a:rPr lang="ru-RU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классы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проводятся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642181"/>
                  </a:ext>
                </a:extLst>
              </a:tr>
              <a:tr h="369777">
                <a:tc gridSpan="3"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Научно-практические конференции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51406"/>
                  </a:ext>
                </a:extLst>
              </a:tr>
              <a:tr h="638245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Шаги в науку </a:t>
                      </a:r>
                    </a:p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(3-6 классы)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421645"/>
                  </a:ext>
                </a:extLst>
              </a:tr>
              <a:tr h="911778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Ученье разум просвещает</a:t>
                      </a:r>
                    </a:p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(7-11 классы)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23778"/>
                  </a:ext>
                </a:extLst>
              </a:tr>
              <a:tr h="911778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Вузовский лекторий 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учащихся 11 классов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601941"/>
                  </a:ext>
                </a:extLst>
              </a:tr>
              <a:tr h="911778"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Вузовский тьюториал</a:t>
                      </a: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 программе МО </a:t>
                      </a:r>
                      <a:r>
                        <a:rPr lang="ru-RU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Оренб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обл.)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420454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118126" y="6223011"/>
            <a:ext cx="811019" cy="503578"/>
          </a:xfrm>
        </p:spPr>
        <p:txBody>
          <a:bodyPr/>
          <a:lstStyle/>
          <a:p>
            <a:fld id="{C6CA7ED9-C402-49F2-949C-0C9951C48EB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3392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региональные олимпиады для 10-11 классов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4118874"/>
              </p:ext>
            </p:extLst>
          </p:nvPr>
        </p:nvGraphicFramePr>
        <p:xfrm>
          <a:off x="1450975" y="2016125"/>
          <a:ext cx="9604376" cy="36672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802188">
                  <a:extLst>
                    <a:ext uri="{9D8B030D-6E8A-4147-A177-3AD203B41FA5}">
                      <a16:colId xmlns:a16="http://schemas.microsoft.com/office/drawing/2014/main" val="2431634609"/>
                    </a:ext>
                  </a:extLst>
                </a:gridCol>
                <a:gridCol w="4802188">
                  <a:extLst>
                    <a:ext uri="{9D8B030D-6E8A-4147-A177-3AD203B41FA5}">
                      <a16:colId xmlns:a16="http://schemas.microsoft.com/office/drawing/2014/main" val="1494020465"/>
                    </a:ext>
                  </a:extLst>
                </a:gridCol>
              </a:tblGrid>
              <a:tr h="568854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056239"/>
                  </a:ext>
                </a:extLst>
              </a:tr>
              <a:tr h="568854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210977"/>
                  </a:ext>
                </a:extLst>
              </a:tr>
              <a:tr h="568854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565848"/>
                  </a:ext>
                </a:extLst>
              </a:tr>
              <a:tr h="568854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826296"/>
                  </a:ext>
                </a:extLst>
              </a:tr>
              <a:tr h="568854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безопасности жизнедеятельности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Иностранные языки (английский, немецкий, французский)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592214"/>
                  </a:ext>
                </a:extLst>
              </a:tr>
              <a:tr h="568854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319303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1276691" y="5513586"/>
            <a:ext cx="811019" cy="503578"/>
          </a:xfrm>
        </p:spPr>
        <p:txBody>
          <a:bodyPr/>
          <a:lstStyle/>
          <a:p>
            <a:fld id="{C6CA7ED9-C402-49F2-949C-0C9951C48EB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193417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289</TotalTime>
  <Words>434</Words>
  <Application>Microsoft Office PowerPoint</Application>
  <PresentationFormat>Широкоэкранный</PresentationFormat>
  <Paragraphs>130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Gill Sans MT</vt:lpstr>
      <vt:lpstr>Times New Roman</vt:lpstr>
      <vt:lpstr>Галерея</vt:lpstr>
      <vt:lpstr>Презентация PowerPoint</vt:lpstr>
      <vt:lpstr>Дополнительное образование</vt:lpstr>
      <vt:lpstr>Направления внеурочной деятельности</vt:lpstr>
      <vt:lpstr>Категории в направлениях дополнительного образования</vt:lpstr>
      <vt:lpstr>Система взаимодействия в процессе проектирования дополнительного образования</vt:lpstr>
      <vt:lpstr>Орский филиал  Ассоциации «Оренбургский университетский (учебный) округ»</vt:lpstr>
      <vt:lpstr>Проекты Орского филиала Ассоциации</vt:lpstr>
      <vt:lpstr>Мероприятия учебного округа и число участников</vt:lpstr>
      <vt:lpstr>Предметные региональные олимпиады для 10-11 классов</vt:lpstr>
      <vt:lpstr>Предметные региональные олимпиады для 4, 5-6 классов</vt:lpstr>
      <vt:lpstr>Семинары для учителей</vt:lpstr>
      <vt:lpstr>Использование игровых методик в преподавании немецкого языка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Проектирование дополнительного образования обучающихся в системе «вуз-школа» в восточном Оренбуржье</dc:title>
  <dc:creator>Наталья Ерофеева</dc:creator>
  <cp:lastModifiedBy>Наталья Ерофеева</cp:lastModifiedBy>
  <cp:revision>24</cp:revision>
  <dcterms:created xsi:type="dcterms:W3CDTF">2017-06-24T15:11:22Z</dcterms:created>
  <dcterms:modified xsi:type="dcterms:W3CDTF">2017-06-25T15:29:04Z</dcterms:modified>
</cp:coreProperties>
</file>